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sldIdLst>
    <p:sldId id="256" r:id="rId2"/>
    <p:sldId id="257" r:id="rId3"/>
    <p:sldId id="258" r:id="rId4"/>
    <p:sldId id="266" r:id="rId5"/>
    <p:sldId id="259" r:id="rId6"/>
    <p:sldId id="263" r:id="rId7"/>
    <p:sldId id="260" r:id="rId8"/>
    <p:sldId id="262" r:id="rId9"/>
    <p:sldId id="264" r:id="rId10"/>
    <p:sldId id="267" r:id="rId11"/>
    <p:sldId id="261" r:id="rId12"/>
    <p:sldId id="265"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2DDDCD-98A9-44D5-918C-314F815BC7B9}" v="32" dt="2022-07-12T16:50:17.8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72" d="100"/>
          <a:sy n="72" d="100"/>
        </p:scale>
        <p:origin x="82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5F4139-54EB-4CAE-88E7-8B7F7879624A}"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0506A0A0-CE24-4517-888D-E1D06CF24576}">
      <dgm:prSet custT="1"/>
      <dgm:spPr/>
      <dgm:t>
        <a:bodyPr/>
        <a:lstStyle/>
        <a:p>
          <a:r>
            <a:rPr lang="fr-CA" sz="2600" b="1" u="sng" dirty="0"/>
            <a:t>Possibilité que les volumes à traiter soient amplifiés par des raccordements non-conformes </a:t>
          </a:r>
          <a:r>
            <a:rPr lang="fr-CA" sz="1800" dirty="0"/>
            <a:t>(gouttières, pompes de sous-sol, </a:t>
          </a:r>
          <a:r>
            <a:rPr lang="fr-CA" sz="1800" dirty="0" err="1"/>
            <a:t>etc</a:t>
          </a:r>
          <a:r>
            <a:rPr lang="fr-CA" sz="1800" dirty="0"/>
            <a:t>)</a:t>
          </a:r>
          <a:endParaRPr lang="en-US" sz="1800" dirty="0"/>
        </a:p>
      </dgm:t>
    </dgm:pt>
    <dgm:pt modelId="{7A64DBFD-5A78-4EA8-9C23-5F8C90EF0D46}" type="parTrans" cxnId="{A3876713-F5BA-4FB4-9967-716F74E0FE23}">
      <dgm:prSet/>
      <dgm:spPr/>
      <dgm:t>
        <a:bodyPr/>
        <a:lstStyle/>
        <a:p>
          <a:endParaRPr lang="en-US"/>
        </a:p>
      </dgm:t>
    </dgm:pt>
    <dgm:pt modelId="{F7E43281-75AC-4191-8EA0-FEBE64D88E5A}" type="sibTrans" cxnId="{A3876713-F5BA-4FB4-9967-716F74E0FE23}">
      <dgm:prSet/>
      <dgm:spPr/>
      <dgm:t>
        <a:bodyPr/>
        <a:lstStyle/>
        <a:p>
          <a:endParaRPr lang="en-US"/>
        </a:p>
      </dgm:t>
    </dgm:pt>
    <dgm:pt modelId="{448E84A6-42AA-4349-8B6B-5D495FBFBDF2}">
      <dgm:prSet custT="1"/>
      <dgm:spPr/>
      <dgm:t>
        <a:bodyPr/>
        <a:lstStyle/>
        <a:p>
          <a:r>
            <a:rPr lang="fr-CA" sz="2600" b="1" u="sng" dirty="0"/>
            <a:t>Nécessité d’améliorer la performance </a:t>
          </a:r>
          <a:r>
            <a:rPr lang="fr-CA" sz="1800" dirty="0"/>
            <a:t>des étangs existants pour les matières en suspension</a:t>
          </a:r>
          <a:endParaRPr lang="en-US" sz="1800" dirty="0"/>
        </a:p>
      </dgm:t>
    </dgm:pt>
    <dgm:pt modelId="{8A4ADEC9-1713-4470-91D0-E11C18BCDBB4}" type="parTrans" cxnId="{AC7E6276-DD22-4A11-9D39-E9DBFCE41709}">
      <dgm:prSet/>
      <dgm:spPr/>
      <dgm:t>
        <a:bodyPr/>
        <a:lstStyle/>
        <a:p>
          <a:endParaRPr lang="en-US"/>
        </a:p>
      </dgm:t>
    </dgm:pt>
    <dgm:pt modelId="{A7984516-4A71-4EF8-A982-C7950CE25AAC}" type="sibTrans" cxnId="{AC7E6276-DD22-4A11-9D39-E9DBFCE41709}">
      <dgm:prSet/>
      <dgm:spPr/>
      <dgm:t>
        <a:bodyPr/>
        <a:lstStyle/>
        <a:p>
          <a:endParaRPr lang="en-US"/>
        </a:p>
      </dgm:t>
    </dgm:pt>
    <dgm:pt modelId="{B672FBE2-8EEA-42EF-82A1-63A13C2FF5BA}">
      <dgm:prSet custT="1"/>
      <dgm:spPr/>
      <dgm:t>
        <a:bodyPr/>
        <a:lstStyle/>
        <a:p>
          <a:r>
            <a:rPr lang="fr-CA" sz="2600" b="1" u="sng" dirty="0"/>
            <a:t>Interruption des approvisionnements </a:t>
          </a:r>
          <a:r>
            <a:rPr lang="fr-CA" sz="1800" dirty="0"/>
            <a:t>en réactifs (alun) en raison de l’accès à l’usine</a:t>
          </a:r>
          <a:endParaRPr lang="en-US" sz="1800" dirty="0"/>
        </a:p>
      </dgm:t>
    </dgm:pt>
    <dgm:pt modelId="{D1A86F9D-A620-4E7D-B622-15F89745FB4C}" type="parTrans" cxnId="{8B917F49-B05F-4920-B1DB-82BBD7433321}">
      <dgm:prSet/>
      <dgm:spPr/>
      <dgm:t>
        <a:bodyPr/>
        <a:lstStyle/>
        <a:p>
          <a:endParaRPr lang="en-US"/>
        </a:p>
      </dgm:t>
    </dgm:pt>
    <dgm:pt modelId="{37AAB3F0-DE71-4114-B25E-D0286E6D0578}" type="sibTrans" cxnId="{8B917F49-B05F-4920-B1DB-82BBD7433321}">
      <dgm:prSet/>
      <dgm:spPr/>
      <dgm:t>
        <a:bodyPr/>
        <a:lstStyle/>
        <a:p>
          <a:endParaRPr lang="en-US"/>
        </a:p>
      </dgm:t>
    </dgm:pt>
    <dgm:pt modelId="{DDAF4EA5-9426-4851-85FB-2BDB48F6FD45}">
      <dgm:prSet custT="1"/>
      <dgm:spPr/>
      <dgm:t>
        <a:bodyPr/>
        <a:lstStyle/>
        <a:p>
          <a:r>
            <a:rPr lang="fr-CA" sz="2600" b="1" u="sng" dirty="0"/>
            <a:t>Nécessité d’ajouter un 3</a:t>
          </a:r>
          <a:r>
            <a:rPr lang="fr-CA" sz="2600" b="1" u="sng" baseline="30000" dirty="0"/>
            <a:t>ième</a:t>
          </a:r>
          <a:r>
            <a:rPr lang="fr-CA" sz="2600" b="1" u="sng" dirty="0"/>
            <a:t> bassin </a:t>
          </a:r>
          <a:r>
            <a:rPr lang="fr-CA" sz="1800" dirty="0"/>
            <a:t>pour respecter les nouvelles exigences (2014) en terme de rejets</a:t>
          </a:r>
          <a:endParaRPr lang="en-US" sz="1800" dirty="0"/>
        </a:p>
      </dgm:t>
    </dgm:pt>
    <dgm:pt modelId="{04228CBD-B665-4D38-9B6C-8FAE9C09ACEA}" type="parTrans" cxnId="{3E19D8B2-2A30-450E-9110-D589C09E6F0B}">
      <dgm:prSet/>
      <dgm:spPr/>
      <dgm:t>
        <a:bodyPr/>
        <a:lstStyle/>
        <a:p>
          <a:endParaRPr lang="en-US"/>
        </a:p>
      </dgm:t>
    </dgm:pt>
    <dgm:pt modelId="{17DB75E8-D77D-4161-93A8-CF36AACDF068}" type="sibTrans" cxnId="{3E19D8B2-2A30-450E-9110-D589C09E6F0B}">
      <dgm:prSet/>
      <dgm:spPr/>
      <dgm:t>
        <a:bodyPr/>
        <a:lstStyle/>
        <a:p>
          <a:endParaRPr lang="en-US"/>
        </a:p>
      </dgm:t>
    </dgm:pt>
    <dgm:pt modelId="{E33014DF-64E2-44EE-B9DB-8E79913046AB}" type="pres">
      <dgm:prSet presAssocID="{7E5F4139-54EB-4CAE-88E7-8B7F7879624A}" presName="vert0" presStyleCnt="0">
        <dgm:presLayoutVars>
          <dgm:dir/>
          <dgm:animOne val="branch"/>
          <dgm:animLvl val="lvl"/>
        </dgm:presLayoutVars>
      </dgm:prSet>
      <dgm:spPr/>
    </dgm:pt>
    <dgm:pt modelId="{5E84D5CE-3ACA-4AF4-8B86-891F275A4606}" type="pres">
      <dgm:prSet presAssocID="{0506A0A0-CE24-4517-888D-E1D06CF24576}" presName="thickLine" presStyleLbl="alignNode1" presStyleIdx="0" presStyleCnt="4"/>
      <dgm:spPr/>
    </dgm:pt>
    <dgm:pt modelId="{8C1B16A6-229E-4ABF-94FD-120333BF76C9}" type="pres">
      <dgm:prSet presAssocID="{0506A0A0-CE24-4517-888D-E1D06CF24576}" presName="horz1" presStyleCnt="0"/>
      <dgm:spPr/>
    </dgm:pt>
    <dgm:pt modelId="{AA9B0B5C-0FFA-4634-9467-3A706E95835C}" type="pres">
      <dgm:prSet presAssocID="{0506A0A0-CE24-4517-888D-E1D06CF24576}" presName="tx1" presStyleLbl="revTx" presStyleIdx="0" presStyleCnt="4" custScaleY="132747"/>
      <dgm:spPr/>
    </dgm:pt>
    <dgm:pt modelId="{467C0932-C603-408C-8113-A02601B822FE}" type="pres">
      <dgm:prSet presAssocID="{0506A0A0-CE24-4517-888D-E1D06CF24576}" presName="vert1" presStyleCnt="0"/>
      <dgm:spPr/>
    </dgm:pt>
    <dgm:pt modelId="{896900A4-D3C9-4FFE-8B01-32886EC53561}" type="pres">
      <dgm:prSet presAssocID="{448E84A6-42AA-4349-8B6B-5D495FBFBDF2}" presName="thickLine" presStyleLbl="alignNode1" presStyleIdx="1" presStyleCnt="4"/>
      <dgm:spPr/>
    </dgm:pt>
    <dgm:pt modelId="{FCADEEB9-2BD0-4F90-8FFD-B51A49A8B5DD}" type="pres">
      <dgm:prSet presAssocID="{448E84A6-42AA-4349-8B6B-5D495FBFBDF2}" presName="horz1" presStyleCnt="0"/>
      <dgm:spPr/>
    </dgm:pt>
    <dgm:pt modelId="{8DE67434-6A57-4CDC-9C04-DCE4B8B48E92}" type="pres">
      <dgm:prSet presAssocID="{448E84A6-42AA-4349-8B6B-5D495FBFBDF2}" presName="tx1" presStyleLbl="revTx" presStyleIdx="1" presStyleCnt="4" custScaleY="99399"/>
      <dgm:spPr/>
    </dgm:pt>
    <dgm:pt modelId="{A5368DAF-EDD8-4B78-8944-7E55109776DB}" type="pres">
      <dgm:prSet presAssocID="{448E84A6-42AA-4349-8B6B-5D495FBFBDF2}" presName="vert1" presStyleCnt="0"/>
      <dgm:spPr/>
    </dgm:pt>
    <dgm:pt modelId="{CEBAFBEF-BB6D-475A-AECC-4244EB9132F8}" type="pres">
      <dgm:prSet presAssocID="{B672FBE2-8EEA-42EF-82A1-63A13C2FF5BA}" presName="thickLine" presStyleLbl="alignNode1" presStyleIdx="2" presStyleCnt="4"/>
      <dgm:spPr/>
    </dgm:pt>
    <dgm:pt modelId="{09C8E296-9156-40A6-8803-FF03CBF2291A}" type="pres">
      <dgm:prSet presAssocID="{B672FBE2-8EEA-42EF-82A1-63A13C2FF5BA}" presName="horz1" presStyleCnt="0"/>
      <dgm:spPr/>
    </dgm:pt>
    <dgm:pt modelId="{B153A73D-86A2-4F89-9D7E-A6DEE7B50E8B}" type="pres">
      <dgm:prSet presAssocID="{B672FBE2-8EEA-42EF-82A1-63A13C2FF5BA}" presName="tx1" presStyleLbl="revTx" presStyleIdx="2" presStyleCnt="4" custScaleY="84622"/>
      <dgm:spPr/>
    </dgm:pt>
    <dgm:pt modelId="{1ACB4AF9-C555-46CE-B668-0E60B1154B43}" type="pres">
      <dgm:prSet presAssocID="{B672FBE2-8EEA-42EF-82A1-63A13C2FF5BA}" presName="vert1" presStyleCnt="0"/>
      <dgm:spPr/>
    </dgm:pt>
    <dgm:pt modelId="{8B7CFFF9-8244-42C6-87AE-C45E7FC4E1FD}" type="pres">
      <dgm:prSet presAssocID="{DDAF4EA5-9426-4851-85FB-2BDB48F6FD45}" presName="thickLine" presStyleLbl="alignNode1" presStyleIdx="3" presStyleCnt="4"/>
      <dgm:spPr/>
    </dgm:pt>
    <dgm:pt modelId="{D08C4283-ECC1-4A94-B449-43B874DDB500}" type="pres">
      <dgm:prSet presAssocID="{DDAF4EA5-9426-4851-85FB-2BDB48F6FD45}" presName="horz1" presStyleCnt="0"/>
      <dgm:spPr/>
    </dgm:pt>
    <dgm:pt modelId="{21624C1A-9CB3-43BE-A422-60A8BC23AEF2}" type="pres">
      <dgm:prSet presAssocID="{DDAF4EA5-9426-4851-85FB-2BDB48F6FD45}" presName="tx1" presStyleLbl="revTx" presStyleIdx="3" presStyleCnt="4"/>
      <dgm:spPr/>
    </dgm:pt>
    <dgm:pt modelId="{96421A35-A144-489C-9457-B234D3E28669}" type="pres">
      <dgm:prSet presAssocID="{DDAF4EA5-9426-4851-85FB-2BDB48F6FD45}" presName="vert1" presStyleCnt="0"/>
      <dgm:spPr/>
    </dgm:pt>
  </dgm:ptLst>
  <dgm:cxnLst>
    <dgm:cxn modelId="{1C20BC05-8836-4460-BAD0-837DD7371D7D}" type="presOf" srcId="{DDAF4EA5-9426-4851-85FB-2BDB48F6FD45}" destId="{21624C1A-9CB3-43BE-A422-60A8BC23AEF2}" srcOrd="0" destOrd="0" presId="urn:microsoft.com/office/officeart/2008/layout/LinedList"/>
    <dgm:cxn modelId="{A3876713-F5BA-4FB4-9967-716F74E0FE23}" srcId="{7E5F4139-54EB-4CAE-88E7-8B7F7879624A}" destId="{0506A0A0-CE24-4517-888D-E1D06CF24576}" srcOrd="0" destOrd="0" parTransId="{7A64DBFD-5A78-4EA8-9C23-5F8C90EF0D46}" sibTransId="{F7E43281-75AC-4191-8EA0-FEBE64D88E5A}"/>
    <dgm:cxn modelId="{FFBE4420-70C7-491D-8644-4A46C9DD7526}" type="presOf" srcId="{7E5F4139-54EB-4CAE-88E7-8B7F7879624A}" destId="{E33014DF-64E2-44EE-B9DB-8E79913046AB}" srcOrd="0" destOrd="0" presId="urn:microsoft.com/office/officeart/2008/layout/LinedList"/>
    <dgm:cxn modelId="{8B917F49-B05F-4920-B1DB-82BBD7433321}" srcId="{7E5F4139-54EB-4CAE-88E7-8B7F7879624A}" destId="{B672FBE2-8EEA-42EF-82A1-63A13C2FF5BA}" srcOrd="2" destOrd="0" parTransId="{D1A86F9D-A620-4E7D-B622-15F89745FB4C}" sibTransId="{37AAB3F0-DE71-4114-B25E-D0286E6D0578}"/>
    <dgm:cxn modelId="{AC7E6276-DD22-4A11-9D39-E9DBFCE41709}" srcId="{7E5F4139-54EB-4CAE-88E7-8B7F7879624A}" destId="{448E84A6-42AA-4349-8B6B-5D495FBFBDF2}" srcOrd="1" destOrd="0" parTransId="{8A4ADEC9-1713-4470-91D0-E11C18BCDBB4}" sibTransId="{A7984516-4A71-4EF8-A982-C7950CE25AAC}"/>
    <dgm:cxn modelId="{3E19D8B2-2A30-450E-9110-D589C09E6F0B}" srcId="{7E5F4139-54EB-4CAE-88E7-8B7F7879624A}" destId="{DDAF4EA5-9426-4851-85FB-2BDB48F6FD45}" srcOrd="3" destOrd="0" parTransId="{04228CBD-B665-4D38-9B6C-8FAE9C09ACEA}" sibTransId="{17DB75E8-D77D-4161-93A8-CF36AACDF068}"/>
    <dgm:cxn modelId="{9DC1AFC6-C366-4785-8964-D3C8EFAC216D}" type="presOf" srcId="{448E84A6-42AA-4349-8B6B-5D495FBFBDF2}" destId="{8DE67434-6A57-4CDC-9C04-DCE4B8B48E92}" srcOrd="0" destOrd="0" presId="urn:microsoft.com/office/officeart/2008/layout/LinedList"/>
    <dgm:cxn modelId="{530DFEE6-7C16-4BD3-8828-295AA5175D4E}" type="presOf" srcId="{0506A0A0-CE24-4517-888D-E1D06CF24576}" destId="{AA9B0B5C-0FFA-4634-9467-3A706E95835C}" srcOrd="0" destOrd="0" presId="urn:microsoft.com/office/officeart/2008/layout/LinedList"/>
    <dgm:cxn modelId="{8C7408F6-6EAC-4390-8FEA-E4DF6D2BF44B}" type="presOf" srcId="{B672FBE2-8EEA-42EF-82A1-63A13C2FF5BA}" destId="{B153A73D-86A2-4F89-9D7E-A6DEE7B50E8B}" srcOrd="0" destOrd="0" presId="urn:microsoft.com/office/officeart/2008/layout/LinedList"/>
    <dgm:cxn modelId="{E6C91D44-7D50-43BD-9B32-612ECAE522B7}" type="presParOf" srcId="{E33014DF-64E2-44EE-B9DB-8E79913046AB}" destId="{5E84D5CE-3ACA-4AF4-8B86-891F275A4606}" srcOrd="0" destOrd="0" presId="urn:microsoft.com/office/officeart/2008/layout/LinedList"/>
    <dgm:cxn modelId="{30D89671-0B5D-4941-ADFE-3530BBEAD35F}" type="presParOf" srcId="{E33014DF-64E2-44EE-B9DB-8E79913046AB}" destId="{8C1B16A6-229E-4ABF-94FD-120333BF76C9}" srcOrd="1" destOrd="0" presId="urn:microsoft.com/office/officeart/2008/layout/LinedList"/>
    <dgm:cxn modelId="{ECBA1D43-6873-4A94-A437-C103350941A6}" type="presParOf" srcId="{8C1B16A6-229E-4ABF-94FD-120333BF76C9}" destId="{AA9B0B5C-0FFA-4634-9467-3A706E95835C}" srcOrd="0" destOrd="0" presId="urn:microsoft.com/office/officeart/2008/layout/LinedList"/>
    <dgm:cxn modelId="{50670F89-0D9E-44BD-8340-A383CE0869FF}" type="presParOf" srcId="{8C1B16A6-229E-4ABF-94FD-120333BF76C9}" destId="{467C0932-C603-408C-8113-A02601B822FE}" srcOrd="1" destOrd="0" presId="urn:microsoft.com/office/officeart/2008/layout/LinedList"/>
    <dgm:cxn modelId="{7C7BFC95-9927-44A8-99BD-14CA6AE52E37}" type="presParOf" srcId="{E33014DF-64E2-44EE-B9DB-8E79913046AB}" destId="{896900A4-D3C9-4FFE-8B01-32886EC53561}" srcOrd="2" destOrd="0" presId="urn:microsoft.com/office/officeart/2008/layout/LinedList"/>
    <dgm:cxn modelId="{9A43ABCE-8F6C-48EC-8F4B-05A90779B7E4}" type="presParOf" srcId="{E33014DF-64E2-44EE-B9DB-8E79913046AB}" destId="{FCADEEB9-2BD0-4F90-8FFD-B51A49A8B5DD}" srcOrd="3" destOrd="0" presId="urn:microsoft.com/office/officeart/2008/layout/LinedList"/>
    <dgm:cxn modelId="{58EFA9D4-88F1-4CF3-888E-FFA275101FB8}" type="presParOf" srcId="{FCADEEB9-2BD0-4F90-8FFD-B51A49A8B5DD}" destId="{8DE67434-6A57-4CDC-9C04-DCE4B8B48E92}" srcOrd="0" destOrd="0" presId="urn:microsoft.com/office/officeart/2008/layout/LinedList"/>
    <dgm:cxn modelId="{09DB4A43-0A7D-4C58-B951-E89A941093EE}" type="presParOf" srcId="{FCADEEB9-2BD0-4F90-8FFD-B51A49A8B5DD}" destId="{A5368DAF-EDD8-4B78-8944-7E55109776DB}" srcOrd="1" destOrd="0" presId="urn:microsoft.com/office/officeart/2008/layout/LinedList"/>
    <dgm:cxn modelId="{8D92631A-BC01-4BA2-B20A-8ACC5C9058E3}" type="presParOf" srcId="{E33014DF-64E2-44EE-B9DB-8E79913046AB}" destId="{CEBAFBEF-BB6D-475A-AECC-4244EB9132F8}" srcOrd="4" destOrd="0" presId="urn:microsoft.com/office/officeart/2008/layout/LinedList"/>
    <dgm:cxn modelId="{B14653FA-E736-4097-A5FD-1FF6DD56B258}" type="presParOf" srcId="{E33014DF-64E2-44EE-B9DB-8E79913046AB}" destId="{09C8E296-9156-40A6-8803-FF03CBF2291A}" srcOrd="5" destOrd="0" presId="urn:microsoft.com/office/officeart/2008/layout/LinedList"/>
    <dgm:cxn modelId="{9C2BC601-DD46-411B-9865-FBC53CE7515E}" type="presParOf" srcId="{09C8E296-9156-40A6-8803-FF03CBF2291A}" destId="{B153A73D-86A2-4F89-9D7E-A6DEE7B50E8B}" srcOrd="0" destOrd="0" presId="urn:microsoft.com/office/officeart/2008/layout/LinedList"/>
    <dgm:cxn modelId="{F8947A8C-4696-4734-A649-053881D50033}" type="presParOf" srcId="{09C8E296-9156-40A6-8803-FF03CBF2291A}" destId="{1ACB4AF9-C555-46CE-B668-0E60B1154B43}" srcOrd="1" destOrd="0" presId="urn:microsoft.com/office/officeart/2008/layout/LinedList"/>
    <dgm:cxn modelId="{A98182E2-4048-4ED9-85C4-4DD7595B7A1D}" type="presParOf" srcId="{E33014DF-64E2-44EE-B9DB-8E79913046AB}" destId="{8B7CFFF9-8244-42C6-87AE-C45E7FC4E1FD}" srcOrd="6" destOrd="0" presId="urn:microsoft.com/office/officeart/2008/layout/LinedList"/>
    <dgm:cxn modelId="{59CF8F7A-8A65-4BE3-8386-58B1F98A4488}" type="presParOf" srcId="{E33014DF-64E2-44EE-B9DB-8E79913046AB}" destId="{D08C4283-ECC1-4A94-B449-43B874DDB500}" srcOrd="7" destOrd="0" presId="urn:microsoft.com/office/officeart/2008/layout/LinedList"/>
    <dgm:cxn modelId="{CEE2A8C9-F8EF-45D5-B6D4-3A2A5C38ED0A}" type="presParOf" srcId="{D08C4283-ECC1-4A94-B449-43B874DDB500}" destId="{21624C1A-9CB3-43BE-A422-60A8BC23AEF2}" srcOrd="0" destOrd="0" presId="urn:microsoft.com/office/officeart/2008/layout/LinedList"/>
    <dgm:cxn modelId="{5E9FB961-BC28-4BEC-8554-F8C68F2D2399}" type="presParOf" srcId="{D08C4283-ECC1-4A94-B449-43B874DDB500}" destId="{96421A35-A144-489C-9457-B234D3E286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776917-6043-45CA-AA80-E9F04877BDC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7C03CA5-D21C-4300-91C3-402B3120F3FE}">
      <dgm:prSet/>
      <dgm:spPr/>
      <dgm:t>
        <a:bodyPr/>
        <a:lstStyle/>
        <a:p>
          <a:r>
            <a:rPr lang="fr-CA"/>
            <a:t>Nouveau conseil: novembre 2021</a:t>
          </a:r>
          <a:endParaRPr lang="en-US"/>
        </a:p>
      </dgm:t>
    </dgm:pt>
    <dgm:pt modelId="{72CACA29-7C28-43F3-B0C3-7560233D97DA}" type="parTrans" cxnId="{F2230EB1-8CBD-46D9-AE88-AB4A7150DF8D}">
      <dgm:prSet/>
      <dgm:spPr/>
      <dgm:t>
        <a:bodyPr/>
        <a:lstStyle/>
        <a:p>
          <a:endParaRPr lang="en-US"/>
        </a:p>
      </dgm:t>
    </dgm:pt>
    <dgm:pt modelId="{65EB0CF7-1405-4763-AA8A-F2BC1AD058F0}" type="sibTrans" cxnId="{F2230EB1-8CBD-46D9-AE88-AB4A7150DF8D}">
      <dgm:prSet/>
      <dgm:spPr/>
      <dgm:t>
        <a:bodyPr/>
        <a:lstStyle/>
        <a:p>
          <a:endParaRPr lang="en-US"/>
        </a:p>
      </dgm:t>
    </dgm:pt>
    <dgm:pt modelId="{9DE1565C-D8DE-4C8A-9B2F-72001AA9F98B}">
      <dgm:prSet/>
      <dgm:spPr/>
      <dgm:t>
        <a:bodyPr/>
        <a:lstStyle/>
        <a:p>
          <a:r>
            <a:rPr lang="fr-CA"/>
            <a:t>Nouvelle directrice générale: janvier 2022</a:t>
          </a:r>
          <a:endParaRPr lang="en-US"/>
        </a:p>
      </dgm:t>
    </dgm:pt>
    <dgm:pt modelId="{FBE89806-1DB6-4DE7-82BA-FAA9A52D9A5B}" type="parTrans" cxnId="{F17F5F33-5FAF-40AE-9BB2-E190A9605A98}">
      <dgm:prSet/>
      <dgm:spPr/>
      <dgm:t>
        <a:bodyPr/>
        <a:lstStyle/>
        <a:p>
          <a:endParaRPr lang="en-US"/>
        </a:p>
      </dgm:t>
    </dgm:pt>
    <dgm:pt modelId="{BC72A271-FABD-4A42-8D11-D44949E62149}" type="sibTrans" cxnId="{F17F5F33-5FAF-40AE-9BB2-E190A9605A98}">
      <dgm:prSet/>
      <dgm:spPr/>
      <dgm:t>
        <a:bodyPr/>
        <a:lstStyle/>
        <a:p>
          <a:endParaRPr lang="en-US"/>
        </a:p>
      </dgm:t>
    </dgm:pt>
    <dgm:pt modelId="{550E82CB-DFB1-4331-A0C5-BB824CA464F3}">
      <dgm:prSet/>
      <dgm:spPr/>
      <dgm:t>
        <a:bodyPr/>
        <a:lstStyle/>
        <a:p>
          <a:r>
            <a:rPr lang="fr-CA" dirty="0"/>
            <a:t>Obligation pour la Municipalité de se conformer</a:t>
          </a:r>
          <a:endParaRPr lang="en-US" dirty="0"/>
        </a:p>
      </dgm:t>
    </dgm:pt>
    <dgm:pt modelId="{E6D01848-A1D4-4973-BCFC-53B48614CFE2}" type="parTrans" cxnId="{8E2CD1B7-24CE-460F-8A64-07CAA6FF6108}">
      <dgm:prSet/>
      <dgm:spPr/>
      <dgm:t>
        <a:bodyPr/>
        <a:lstStyle/>
        <a:p>
          <a:endParaRPr lang="en-US"/>
        </a:p>
      </dgm:t>
    </dgm:pt>
    <dgm:pt modelId="{8EC232D9-2123-448C-AA37-787FF55A9C73}" type="sibTrans" cxnId="{8E2CD1B7-24CE-460F-8A64-07CAA6FF6108}">
      <dgm:prSet/>
      <dgm:spPr/>
      <dgm:t>
        <a:bodyPr/>
        <a:lstStyle/>
        <a:p>
          <a:endParaRPr lang="en-US"/>
        </a:p>
      </dgm:t>
    </dgm:pt>
    <dgm:pt modelId="{68F750AC-8287-4361-9F1D-DC17215F9C74}">
      <dgm:prSet/>
      <dgm:spPr/>
      <dgm:t>
        <a:bodyPr/>
        <a:lstStyle/>
        <a:p>
          <a:r>
            <a:rPr lang="fr-CA" dirty="0"/>
            <a:t>Entente liant la Municipalité à Saint-Marc</a:t>
          </a:r>
          <a:endParaRPr lang="en-US" dirty="0"/>
        </a:p>
      </dgm:t>
    </dgm:pt>
    <dgm:pt modelId="{09DBF45C-8784-40A3-BCD0-7B9C8AA9500F}" type="parTrans" cxnId="{6242A648-6584-4297-AFE9-7E730837B80C}">
      <dgm:prSet/>
      <dgm:spPr/>
      <dgm:t>
        <a:bodyPr/>
        <a:lstStyle/>
        <a:p>
          <a:endParaRPr lang="en-US"/>
        </a:p>
      </dgm:t>
    </dgm:pt>
    <dgm:pt modelId="{1251D534-ED4A-47D4-93F3-45008AD6B074}" type="sibTrans" cxnId="{6242A648-6584-4297-AFE9-7E730837B80C}">
      <dgm:prSet/>
      <dgm:spPr/>
      <dgm:t>
        <a:bodyPr/>
        <a:lstStyle/>
        <a:p>
          <a:endParaRPr lang="en-US"/>
        </a:p>
      </dgm:t>
    </dgm:pt>
    <dgm:pt modelId="{DA929B01-BCA8-4AA6-9CB3-7E0FAF5A1E73}">
      <dgm:prSet/>
      <dgm:spPr/>
      <dgm:t>
        <a:bodyPr/>
        <a:lstStyle/>
        <a:p>
          <a:r>
            <a:rPr lang="fr-CA" dirty="0"/>
            <a:t>Discussions et résolution de Saint-Marc approuvant les démarches</a:t>
          </a:r>
          <a:endParaRPr lang="en-US" dirty="0"/>
        </a:p>
      </dgm:t>
    </dgm:pt>
    <dgm:pt modelId="{C163C498-8C4F-4C4E-90E3-C4916C24134B}" type="parTrans" cxnId="{6E8C2311-0E41-41CC-AEC8-7D7025DE4803}">
      <dgm:prSet/>
      <dgm:spPr/>
      <dgm:t>
        <a:bodyPr/>
        <a:lstStyle/>
        <a:p>
          <a:endParaRPr lang="en-US"/>
        </a:p>
      </dgm:t>
    </dgm:pt>
    <dgm:pt modelId="{34D0FB52-A6EC-488A-BCFA-98BE991F6C94}" type="sibTrans" cxnId="{6E8C2311-0E41-41CC-AEC8-7D7025DE4803}">
      <dgm:prSet/>
      <dgm:spPr/>
      <dgm:t>
        <a:bodyPr/>
        <a:lstStyle/>
        <a:p>
          <a:endParaRPr lang="en-US"/>
        </a:p>
      </dgm:t>
    </dgm:pt>
    <dgm:pt modelId="{D73822FE-261C-458F-A943-78A4A68B98F3}">
      <dgm:prSet/>
      <dgm:spPr/>
      <dgm:t>
        <a:bodyPr/>
        <a:lstStyle/>
        <a:p>
          <a:r>
            <a:rPr lang="fr-CA"/>
            <a:t>Coûts associés </a:t>
          </a:r>
          <a:endParaRPr lang="en-US"/>
        </a:p>
      </dgm:t>
    </dgm:pt>
    <dgm:pt modelId="{E129E0BF-5D78-40AA-B475-3FB78B609AB7}" type="parTrans" cxnId="{4FE24B32-6DCA-4B02-BAED-CE6272C1BDF9}">
      <dgm:prSet/>
      <dgm:spPr/>
      <dgm:t>
        <a:bodyPr/>
        <a:lstStyle/>
        <a:p>
          <a:endParaRPr lang="en-US"/>
        </a:p>
      </dgm:t>
    </dgm:pt>
    <dgm:pt modelId="{4656D1FE-402E-4996-8ABF-BF03BE40458A}" type="sibTrans" cxnId="{4FE24B32-6DCA-4B02-BAED-CE6272C1BDF9}">
      <dgm:prSet/>
      <dgm:spPr/>
      <dgm:t>
        <a:bodyPr/>
        <a:lstStyle/>
        <a:p>
          <a:endParaRPr lang="en-US"/>
        </a:p>
      </dgm:t>
    </dgm:pt>
    <dgm:pt modelId="{E84B5AA2-A0FA-4ED0-9352-7255465D833F}">
      <dgm:prSet/>
      <dgm:spPr/>
      <dgm:t>
        <a:bodyPr/>
        <a:lstStyle/>
        <a:p>
          <a:r>
            <a:rPr lang="fr-CA" dirty="0"/>
            <a:t>Contexte actuel: difficulté d’obtenir une offre de services dans tous les domaines</a:t>
          </a:r>
          <a:endParaRPr lang="en-US" dirty="0"/>
        </a:p>
      </dgm:t>
    </dgm:pt>
    <dgm:pt modelId="{0D457B3E-023F-4D06-A629-4DB76EEA898B}" type="parTrans" cxnId="{BEF32DCC-506D-4C38-9A63-36BA8F721AB2}">
      <dgm:prSet/>
      <dgm:spPr/>
      <dgm:t>
        <a:bodyPr/>
        <a:lstStyle/>
        <a:p>
          <a:endParaRPr lang="en-US"/>
        </a:p>
      </dgm:t>
    </dgm:pt>
    <dgm:pt modelId="{151B46B4-7A25-4ADD-816E-2B3A6654953F}" type="sibTrans" cxnId="{BEF32DCC-506D-4C38-9A63-36BA8F721AB2}">
      <dgm:prSet/>
      <dgm:spPr/>
      <dgm:t>
        <a:bodyPr/>
        <a:lstStyle/>
        <a:p>
          <a:endParaRPr lang="en-US"/>
        </a:p>
      </dgm:t>
    </dgm:pt>
    <dgm:pt modelId="{4509EFB4-DD5D-418B-8B85-720B31BAF471}" type="pres">
      <dgm:prSet presAssocID="{E5776917-6043-45CA-AA80-E9F04877BDC0}" presName="vert0" presStyleCnt="0">
        <dgm:presLayoutVars>
          <dgm:dir/>
          <dgm:animOne val="branch"/>
          <dgm:animLvl val="lvl"/>
        </dgm:presLayoutVars>
      </dgm:prSet>
      <dgm:spPr/>
    </dgm:pt>
    <dgm:pt modelId="{2E1BE8B6-6437-477A-8103-F20D5610A8F8}" type="pres">
      <dgm:prSet presAssocID="{67C03CA5-D21C-4300-91C3-402B3120F3FE}" presName="thickLine" presStyleLbl="alignNode1" presStyleIdx="0" presStyleCnt="7"/>
      <dgm:spPr/>
    </dgm:pt>
    <dgm:pt modelId="{A54838C1-B99C-43F4-8794-9A6D58C3DCE1}" type="pres">
      <dgm:prSet presAssocID="{67C03CA5-D21C-4300-91C3-402B3120F3FE}" presName="horz1" presStyleCnt="0"/>
      <dgm:spPr/>
    </dgm:pt>
    <dgm:pt modelId="{440DF9F7-618A-4338-BC09-277D2919579F}" type="pres">
      <dgm:prSet presAssocID="{67C03CA5-D21C-4300-91C3-402B3120F3FE}" presName="tx1" presStyleLbl="revTx" presStyleIdx="0" presStyleCnt="7"/>
      <dgm:spPr/>
    </dgm:pt>
    <dgm:pt modelId="{2D3F284B-4E64-4D63-9BF9-EF2E76F1F834}" type="pres">
      <dgm:prSet presAssocID="{67C03CA5-D21C-4300-91C3-402B3120F3FE}" presName="vert1" presStyleCnt="0"/>
      <dgm:spPr/>
    </dgm:pt>
    <dgm:pt modelId="{E82CBEC0-BC20-43A5-921D-78BD58E1A510}" type="pres">
      <dgm:prSet presAssocID="{9DE1565C-D8DE-4C8A-9B2F-72001AA9F98B}" presName="thickLine" presStyleLbl="alignNode1" presStyleIdx="1" presStyleCnt="7"/>
      <dgm:spPr/>
    </dgm:pt>
    <dgm:pt modelId="{86D6239C-6B86-4B9C-9DF5-A2F8C9538741}" type="pres">
      <dgm:prSet presAssocID="{9DE1565C-D8DE-4C8A-9B2F-72001AA9F98B}" presName="horz1" presStyleCnt="0"/>
      <dgm:spPr/>
    </dgm:pt>
    <dgm:pt modelId="{CAB1A797-11B6-4A80-99BF-9E6B370AD6E3}" type="pres">
      <dgm:prSet presAssocID="{9DE1565C-D8DE-4C8A-9B2F-72001AA9F98B}" presName="tx1" presStyleLbl="revTx" presStyleIdx="1" presStyleCnt="7"/>
      <dgm:spPr/>
    </dgm:pt>
    <dgm:pt modelId="{0E80BFE1-0138-4DD7-83E2-3C2F95C065A1}" type="pres">
      <dgm:prSet presAssocID="{9DE1565C-D8DE-4C8A-9B2F-72001AA9F98B}" presName="vert1" presStyleCnt="0"/>
      <dgm:spPr/>
    </dgm:pt>
    <dgm:pt modelId="{8466F7AF-FDCD-4862-B3B5-4D91525B7BBC}" type="pres">
      <dgm:prSet presAssocID="{550E82CB-DFB1-4331-A0C5-BB824CA464F3}" presName="thickLine" presStyleLbl="alignNode1" presStyleIdx="2" presStyleCnt="7"/>
      <dgm:spPr/>
    </dgm:pt>
    <dgm:pt modelId="{C44B89A2-C37B-4318-B006-182DBD55EF4E}" type="pres">
      <dgm:prSet presAssocID="{550E82CB-DFB1-4331-A0C5-BB824CA464F3}" presName="horz1" presStyleCnt="0"/>
      <dgm:spPr/>
    </dgm:pt>
    <dgm:pt modelId="{B3599A78-1E32-4E7E-A585-12B1B947448E}" type="pres">
      <dgm:prSet presAssocID="{550E82CB-DFB1-4331-A0C5-BB824CA464F3}" presName="tx1" presStyleLbl="revTx" presStyleIdx="2" presStyleCnt="7"/>
      <dgm:spPr/>
    </dgm:pt>
    <dgm:pt modelId="{AFB41F77-F848-421B-B206-65606D932F7C}" type="pres">
      <dgm:prSet presAssocID="{550E82CB-DFB1-4331-A0C5-BB824CA464F3}" presName="vert1" presStyleCnt="0"/>
      <dgm:spPr/>
    </dgm:pt>
    <dgm:pt modelId="{CAF9BB94-B7A5-4038-ADC9-D9FAA6D12500}" type="pres">
      <dgm:prSet presAssocID="{68F750AC-8287-4361-9F1D-DC17215F9C74}" presName="thickLine" presStyleLbl="alignNode1" presStyleIdx="3" presStyleCnt="7"/>
      <dgm:spPr/>
    </dgm:pt>
    <dgm:pt modelId="{6DE7507A-CC5A-4782-BE0F-507F4F1D6012}" type="pres">
      <dgm:prSet presAssocID="{68F750AC-8287-4361-9F1D-DC17215F9C74}" presName="horz1" presStyleCnt="0"/>
      <dgm:spPr/>
    </dgm:pt>
    <dgm:pt modelId="{AA7F4813-4CB0-4FC1-B6EC-AC7053145213}" type="pres">
      <dgm:prSet presAssocID="{68F750AC-8287-4361-9F1D-DC17215F9C74}" presName="tx1" presStyleLbl="revTx" presStyleIdx="3" presStyleCnt="7"/>
      <dgm:spPr/>
    </dgm:pt>
    <dgm:pt modelId="{D045DF58-6713-483D-8F86-064B7CE97BB3}" type="pres">
      <dgm:prSet presAssocID="{68F750AC-8287-4361-9F1D-DC17215F9C74}" presName="vert1" presStyleCnt="0"/>
      <dgm:spPr/>
    </dgm:pt>
    <dgm:pt modelId="{79A2FAAC-0F3D-4043-B0E7-2F8BB341E3AB}" type="pres">
      <dgm:prSet presAssocID="{DA929B01-BCA8-4AA6-9CB3-7E0FAF5A1E73}" presName="thickLine" presStyleLbl="alignNode1" presStyleIdx="4" presStyleCnt="7"/>
      <dgm:spPr/>
    </dgm:pt>
    <dgm:pt modelId="{0B5CDA9E-FE32-4083-9A9C-9F27FAFFD19F}" type="pres">
      <dgm:prSet presAssocID="{DA929B01-BCA8-4AA6-9CB3-7E0FAF5A1E73}" presName="horz1" presStyleCnt="0"/>
      <dgm:spPr/>
    </dgm:pt>
    <dgm:pt modelId="{72B182D4-0496-49F6-99A6-B1BFA4360CCD}" type="pres">
      <dgm:prSet presAssocID="{DA929B01-BCA8-4AA6-9CB3-7E0FAF5A1E73}" presName="tx1" presStyleLbl="revTx" presStyleIdx="4" presStyleCnt="7"/>
      <dgm:spPr/>
    </dgm:pt>
    <dgm:pt modelId="{7BD5039D-8D91-4D54-9584-C6A10E11C8AB}" type="pres">
      <dgm:prSet presAssocID="{DA929B01-BCA8-4AA6-9CB3-7E0FAF5A1E73}" presName="vert1" presStyleCnt="0"/>
      <dgm:spPr/>
    </dgm:pt>
    <dgm:pt modelId="{D9371AD3-16EA-4954-99A9-0F14679EAB00}" type="pres">
      <dgm:prSet presAssocID="{D73822FE-261C-458F-A943-78A4A68B98F3}" presName="thickLine" presStyleLbl="alignNode1" presStyleIdx="5" presStyleCnt="7"/>
      <dgm:spPr/>
    </dgm:pt>
    <dgm:pt modelId="{18C478A7-C705-4792-9FE2-A4B999A01917}" type="pres">
      <dgm:prSet presAssocID="{D73822FE-261C-458F-A943-78A4A68B98F3}" presName="horz1" presStyleCnt="0"/>
      <dgm:spPr/>
    </dgm:pt>
    <dgm:pt modelId="{F731D0C8-E9E2-4BA2-9A0C-13C9668FA4FB}" type="pres">
      <dgm:prSet presAssocID="{D73822FE-261C-458F-A943-78A4A68B98F3}" presName="tx1" presStyleLbl="revTx" presStyleIdx="5" presStyleCnt="7"/>
      <dgm:spPr/>
    </dgm:pt>
    <dgm:pt modelId="{72C6F5A4-50CD-470D-A5C9-61DFD96612E5}" type="pres">
      <dgm:prSet presAssocID="{D73822FE-261C-458F-A943-78A4A68B98F3}" presName="vert1" presStyleCnt="0"/>
      <dgm:spPr/>
    </dgm:pt>
    <dgm:pt modelId="{8BD9DE6C-51C3-4722-A2E6-3D2A565C4B77}" type="pres">
      <dgm:prSet presAssocID="{E84B5AA2-A0FA-4ED0-9352-7255465D833F}" presName="thickLine" presStyleLbl="alignNode1" presStyleIdx="6" presStyleCnt="7"/>
      <dgm:spPr/>
    </dgm:pt>
    <dgm:pt modelId="{FA846CB4-6E11-4B4E-A200-C0F48DA8144C}" type="pres">
      <dgm:prSet presAssocID="{E84B5AA2-A0FA-4ED0-9352-7255465D833F}" presName="horz1" presStyleCnt="0"/>
      <dgm:spPr/>
    </dgm:pt>
    <dgm:pt modelId="{EFA5EF10-298A-4B00-95A7-D2DFB806B81A}" type="pres">
      <dgm:prSet presAssocID="{E84B5AA2-A0FA-4ED0-9352-7255465D833F}" presName="tx1" presStyleLbl="revTx" presStyleIdx="6" presStyleCnt="7"/>
      <dgm:spPr/>
    </dgm:pt>
    <dgm:pt modelId="{80384048-AE87-4AE2-A71F-3A377B5263E1}" type="pres">
      <dgm:prSet presAssocID="{E84B5AA2-A0FA-4ED0-9352-7255465D833F}" presName="vert1" presStyleCnt="0"/>
      <dgm:spPr/>
    </dgm:pt>
  </dgm:ptLst>
  <dgm:cxnLst>
    <dgm:cxn modelId="{6E8C2311-0E41-41CC-AEC8-7D7025DE4803}" srcId="{E5776917-6043-45CA-AA80-E9F04877BDC0}" destId="{DA929B01-BCA8-4AA6-9CB3-7E0FAF5A1E73}" srcOrd="4" destOrd="0" parTransId="{C163C498-8C4F-4C4E-90E3-C4916C24134B}" sibTransId="{34D0FB52-A6EC-488A-BCFA-98BE991F6C94}"/>
    <dgm:cxn modelId="{4FE24B32-6DCA-4B02-BAED-CE6272C1BDF9}" srcId="{E5776917-6043-45CA-AA80-E9F04877BDC0}" destId="{D73822FE-261C-458F-A943-78A4A68B98F3}" srcOrd="5" destOrd="0" parTransId="{E129E0BF-5D78-40AA-B475-3FB78B609AB7}" sibTransId="{4656D1FE-402E-4996-8ABF-BF03BE40458A}"/>
    <dgm:cxn modelId="{F17F5F33-5FAF-40AE-9BB2-E190A9605A98}" srcId="{E5776917-6043-45CA-AA80-E9F04877BDC0}" destId="{9DE1565C-D8DE-4C8A-9B2F-72001AA9F98B}" srcOrd="1" destOrd="0" parTransId="{FBE89806-1DB6-4DE7-82BA-FAA9A52D9A5B}" sibTransId="{BC72A271-FABD-4A42-8D11-D44949E62149}"/>
    <dgm:cxn modelId="{6242A648-6584-4297-AFE9-7E730837B80C}" srcId="{E5776917-6043-45CA-AA80-E9F04877BDC0}" destId="{68F750AC-8287-4361-9F1D-DC17215F9C74}" srcOrd="3" destOrd="0" parTransId="{09DBF45C-8784-40A3-BCD0-7B9C8AA9500F}" sibTransId="{1251D534-ED4A-47D4-93F3-45008AD6B074}"/>
    <dgm:cxn modelId="{31A01F6A-6C61-4E1A-A7AD-7A5DDA2D090D}" type="presOf" srcId="{550E82CB-DFB1-4331-A0C5-BB824CA464F3}" destId="{B3599A78-1E32-4E7E-A585-12B1B947448E}" srcOrd="0" destOrd="0" presId="urn:microsoft.com/office/officeart/2008/layout/LinedList"/>
    <dgm:cxn modelId="{2637D58B-8F4B-45DD-8C7E-5FF95D669E85}" type="presOf" srcId="{68F750AC-8287-4361-9F1D-DC17215F9C74}" destId="{AA7F4813-4CB0-4FC1-B6EC-AC7053145213}" srcOrd="0" destOrd="0" presId="urn:microsoft.com/office/officeart/2008/layout/LinedList"/>
    <dgm:cxn modelId="{60A81792-B6B4-4EAF-9C71-60D7E1F15A83}" type="presOf" srcId="{D73822FE-261C-458F-A943-78A4A68B98F3}" destId="{F731D0C8-E9E2-4BA2-9A0C-13C9668FA4FB}" srcOrd="0" destOrd="0" presId="urn:microsoft.com/office/officeart/2008/layout/LinedList"/>
    <dgm:cxn modelId="{F6DE39A5-A242-4BE6-AEBC-10AA29424957}" type="presOf" srcId="{E84B5AA2-A0FA-4ED0-9352-7255465D833F}" destId="{EFA5EF10-298A-4B00-95A7-D2DFB806B81A}" srcOrd="0" destOrd="0" presId="urn:microsoft.com/office/officeart/2008/layout/LinedList"/>
    <dgm:cxn modelId="{F2230EB1-8CBD-46D9-AE88-AB4A7150DF8D}" srcId="{E5776917-6043-45CA-AA80-E9F04877BDC0}" destId="{67C03CA5-D21C-4300-91C3-402B3120F3FE}" srcOrd="0" destOrd="0" parTransId="{72CACA29-7C28-43F3-B0C3-7560233D97DA}" sibTransId="{65EB0CF7-1405-4763-AA8A-F2BC1AD058F0}"/>
    <dgm:cxn modelId="{E999C9B3-826C-47FD-A90E-05F165BB43A4}" type="presOf" srcId="{E5776917-6043-45CA-AA80-E9F04877BDC0}" destId="{4509EFB4-DD5D-418B-8B85-720B31BAF471}" srcOrd="0" destOrd="0" presId="urn:microsoft.com/office/officeart/2008/layout/LinedList"/>
    <dgm:cxn modelId="{8E2CD1B7-24CE-460F-8A64-07CAA6FF6108}" srcId="{E5776917-6043-45CA-AA80-E9F04877BDC0}" destId="{550E82CB-DFB1-4331-A0C5-BB824CA464F3}" srcOrd="2" destOrd="0" parTransId="{E6D01848-A1D4-4973-BCFC-53B48614CFE2}" sibTransId="{8EC232D9-2123-448C-AA37-787FF55A9C73}"/>
    <dgm:cxn modelId="{05A807BB-D839-4A0E-B51A-6B988EC6BB34}" type="presOf" srcId="{67C03CA5-D21C-4300-91C3-402B3120F3FE}" destId="{440DF9F7-618A-4338-BC09-277D2919579F}" srcOrd="0" destOrd="0" presId="urn:microsoft.com/office/officeart/2008/layout/LinedList"/>
    <dgm:cxn modelId="{BEF32DCC-506D-4C38-9A63-36BA8F721AB2}" srcId="{E5776917-6043-45CA-AA80-E9F04877BDC0}" destId="{E84B5AA2-A0FA-4ED0-9352-7255465D833F}" srcOrd="6" destOrd="0" parTransId="{0D457B3E-023F-4D06-A629-4DB76EEA898B}" sibTransId="{151B46B4-7A25-4ADD-816E-2B3A6654953F}"/>
    <dgm:cxn modelId="{02E06DD1-F5F8-414B-B055-652A537ABABB}" type="presOf" srcId="{DA929B01-BCA8-4AA6-9CB3-7E0FAF5A1E73}" destId="{72B182D4-0496-49F6-99A6-B1BFA4360CCD}" srcOrd="0" destOrd="0" presId="urn:microsoft.com/office/officeart/2008/layout/LinedList"/>
    <dgm:cxn modelId="{0D403DF6-FDA8-4052-8801-2D2EE51B611C}" type="presOf" srcId="{9DE1565C-D8DE-4C8A-9B2F-72001AA9F98B}" destId="{CAB1A797-11B6-4A80-99BF-9E6B370AD6E3}" srcOrd="0" destOrd="0" presId="urn:microsoft.com/office/officeart/2008/layout/LinedList"/>
    <dgm:cxn modelId="{C18275E4-27DE-4C2A-8002-468E66E9C182}" type="presParOf" srcId="{4509EFB4-DD5D-418B-8B85-720B31BAF471}" destId="{2E1BE8B6-6437-477A-8103-F20D5610A8F8}" srcOrd="0" destOrd="0" presId="urn:microsoft.com/office/officeart/2008/layout/LinedList"/>
    <dgm:cxn modelId="{311F901C-1298-442C-A012-8B2630C95870}" type="presParOf" srcId="{4509EFB4-DD5D-418B-8B85-720B31BAF471}" destId="{A54838C1-B99C-43F4-8794-9A6D58C3DCE1}" srcOrd="1" destOrd="0" presId="urn:microsoft.com/office/officeart/2008/layout/LinedList"/>
    <dgm:cxn modelId="{315F4CBB-F6F2-470C-BEF3-3F7E4FAB8CE7}" type="presParOf" srcId="{A54838C1-B99C-43F4-8794-9A6D58C3DCE1}" destId="{440DF9F7-618A-4338-BC09-277D2919579F}" srcOrd="0" destOrd="0" presId="urn:microsoft.com/office/officeart/2008/layout/LinedList"/>
    <dgm:cxn modelId="{0DE7C297-7D80-454A-B3E2-D90EAF941500}" type="presParOf" srcId="{A54838C1-B99C-43F4-8794-9A6D58C3DCE1}" destId="{2D3F284B-4E64-4D63-9BF9-EF2E76F1F834}" srcOrd="1" destOrd="0" presId="urn:microsoft.com/office/officeart/2008/layout/LinedList"/>
    <dgm:cxn modelId="{3895D515-A082-48BC-B007-5BCA2963B946}" type="presParOf" srcId="{4509EFB4-DD5D-418B-8B85-720B31BAF471}" destId="{E82CBEC0-BC20-43A5-921D-78BD58E1A510}" srcOrd="2" destOrd="0" presId="urn:microsoft.com/office/officeart/2008/layout/LinedList"/>
    <dgm:cxn modelId="{47F85C7C-B462-4A2E-B264-9A123D277A7A}" type="presParOf" srcId="{4509EFB4-DD5D-418B-8B85-720B31BAF471}" destId="{86D6239C-6B86-4B9C-9DF5-A2F8C9538741}" srcOrd="3" destOrd="0" presId="urn:microsoft.com/office/officeart/2008/layout/LinedList"/>
    <dgm:cxn modelId="{027B31B4-85CE-48D9-9FEE-41DC3C99C11C}" type="presParOf" srcId="{86D6239C-6B86-4B9C-9DF5-A2F8C9538741}" destId="{CAB1A797-11B6-4A80-99BF-9E6B370AD6E3}" srcOrd="0" destOrd="0" presId="urn:microsoft.com/office/officeart/2008/layout/LinedList"/>
    <dgm:cxn modelId="{79AED421-44BE-4A46-93FD-230388753670}" type="presParOf" srcId="{86D6239C-6B86-4B9C-9DF5-A2F8C9538741}" destId="{0E80BFE1-0138-4DD7-83E2-3C2F95C065A1}" srcOrd="1" destOrd="0" presId="urn:microsoft.com/office/officeart/2008/layout/LinedList"/>
    <dgm:cxn modelId="{415DAE14-48E7-4DAE-A12D-9C36BA1EB707}" type="presParOf" srcId="{4509EFB4-DD5D-418B-8B85-720B31BAF471}" destId="{8466F7AF-FDCD-4862-B3B5-4D91525B7BBC}" srcOrd="4" destOrd="0" presId="urn:microsoft.com/office/officeart/2008/layout/LinedList"/>
    <dgm:cxn modelId="{DF125875-2FB0-4CCC-9F4F-3FE0B95911FB}" type="presParOf" srcId="{4509EFB4-DD5D-418B-8B85-720B31BAF471}" destId="{C44B89A2-C37B-4318-B006-182DBD55EF4E}" srcOrd="5" destOrd="0" presId="urn:microsoft.com/office/officeart/2008/layout/LinedList"/>
    <dgm:cxn modelId="{9DE573FE-0FB7-4768-AA90-ACC094D6E132}" type="presParOf" srcId="{C44B89A2-C37B-4318-B006-182DBD55EF4E}" destId="{B3599A78-1E32-4E7E-A585-12B1B947448E}" srcOrd="0" destOrd="0" presId="urn:microsoft.com/office/officeart/2008/layout/LinedList"/>
    <dgm:cxn modelId="{D2C2F219-640D-4B46-AA86-8BC697D8FF53}" type="presParOf" srcId="{C44B89A2-C37B-4318-B006-182DBD55EF4E}" destId="{AFB41F77-F848-421B-B206-65606D932F7C}" srcOrd="1" destOrd="0" presId="urn:microsoft.com/office/officeart/2008/layout/LinedList"/>
    <dgm:cxn modelId="{3CDA8E36-95D7-4A55-8D61-9EC21A48C346}" type="presParOf" srcId="{4509EFB4-DD5D-418B-8B85-720B31BAF471}" destId="{CAF9BB94-B7A5-4038-ADC9-D9FAA6D12500}" srcOrd="6" destOrd="0" presId="urn:microsoft.com/office/officeart/2008/layout/LinedList"/>
    <dgm:cxn modelId="{6A113A43-B3A9-4AB2-955F-030088435353}" type="presParOf" srcId="{4509EFB4-DD5D-418B-8B85-720B31BAF471}" destId="{6DE7507A-CC5A-4782-BE0F-507F4F1D6012}" srcOrd="7" destOrd="0" presId="urn:microsoft.com/office/officeart/2008/layout/LinedList"/>
    <dgm:cxn modelId="{63A64F61-A931-4045-962E-AA94C5CE649A}" type="presParOf" srcId="{6DE7507A-CC5A-4782-BE0F-507F4F1D6012}" destId="{AA7F4813-4CB0-4FC1-B6EC-AC7053145213}" srcOrd="0" destOrd="0" presId="urn:microsoft.com/office/officeart/2008/layout/LinedList"/>
    <dgm:cxn modelId="{02BB9A2B-33E0-4367-A395-9994B64235A4}" type="presParOf" srcId="{6DE7507A-CC5A-4782-BE0F-507F4F1D6012}" destId="{D045DF58-6713-483D-8F86-064B7CE97BB3}" srcOrd="1" destOrd="0" presId="urn:microsoft.com/office/officeart/2008/layout/LinedList"/>
    <dgm:cxn modelId="{23B7CFCA-716E-4FB6-8265-EED1790AE59B}" type="presParOf" srcId="{4509EFB4-DD5D-418B-8B85-720B31BAF471}" destId="{79A2FAAC-0F3D-4043-B0E7-2F8BB341E3AB}" srcOrd="8" destOrd="0" presId="urn:microsoft.com/office/officeart/2008/layout/LinedList"/>
    <dgm:cxn modelId="{B18A6A25-5306-40AE-A33F-A53E181DDCF9}" type="presParOf" srcId="{4509EFB4-DD5D-418B-8B85-720B31BAF471}" destId="{0B5CDA9E-FE32-4083-9A9C-9F27FAFFD19F}" srcOrd="9" destOrd="0" presId="urn:microsoft.com/office/officeart/2008/layout/LinedList"/>
    <dgm:cxn modelId="{8CD60582-6B39-4034-A9AD-7CEF4D18B3F5}" type="presParOf" srcId="{0B5CDA9E-FE32-4083-9A9C-9F27FAFFD19F}" destId="{72B182D4-0496-49F6-99A6-B1BFA4360CCD}" srcOrd="0" destOrd="0" presId="urn:microsoft.com/office/officeart/2008/layout/LinedList"/>
    <dgm:cxn modelId="{6C700033-3552-499A-929D-1637A5874C6B}" type="presParOf" srcId="{0B5CDA9E-FE32-4083-9A9C-9F27FAFFD19F}" destId="{7BD5039D-8D91-4D54-9584-C6A10E11C8AB}" srcOrd="1" destOrd="0" presId="urn:microsoft.com/office/officeart/2008/layout/LinedList"/>
    <dgm:cxn modelId="{8A745295-356E-4C60-9ED7-E2AC69D2DEDB}" type="presParOf" srcId="{4509EFB4-DD5D-418B-8B85-720B31BAF471}" destId="{D9371AD3-16EA-4954-99A9-0F14679EAB00}" srcOrd="10" destOrd="0" presId="urn:microsoft.com/office/officeart/2008/layout/LinedList"/>
    <dgm:cxn modelId="{067E1669-6B76-456A-837C-F7584EB444D1}" type="presParOf" srcId="{4509EFB4-DD5D-418B-8B85-720B31BAF471}" destId="{18C478A7-C705-4792-9FE2-A4B999A01917}" srcOrd="11" destOrd="0" presId="urn:microsoft.com/office/officeart/2008/layout/LinedList"/>
    <dgm:cxn modelId="{FECD14DE-5FDD-410F-8213-2A36162243FC}" type="presParOf" srcId="{18C478A7-C705-4792-9FE2-A4B999A01917}" destId="{F731D0C8-E9E2-4BA2-9A0C-13C9668FA4FB}" srcOrd="0" destOrd="0" presId="urn:microsoft.com/office/officeart/2008/layout/LinedList"/>
    <dgm:cxn modelId="{2AD3F3E3-1BD7-45FB-A500-94068F715FB8}" type="presParOf" srcId="{18C478A7-C705-4792-9FE2-A4B999A01917}" destId="{72C6F5A4-50CD-470D-A5C9-61DFD96612E5}" srcOrd="1" destOrd="0" presId="urn:microsoft.com/office/officeart/2008/layout/LinedList"/>
    <dgm:cxn modelId="{48AE117A-B07A-4CC7-8AAE-BE75B8DDABDD}" type="presParOf" srcId="{4509EFB4-DD5D-418B-8B85-720B31BAF471}" destId="{8BD9DE6C-51C3-4722-A2E6-3D2A565C4B77}" srcOrd="12" destOrd="0" presId="urn:microsoft.com/office/officeart/2008/layout/LinedList"/>
    <dgm:cxn modelId="{14D5E236-8724-41C2-BB0F-8C2869B4DB61}" type="presParOf" srcId="{4509EFB4-DD5D-418B-8B85-720B31BAF471}" destId="{FA846CB4-6E11-4B4E-A200-C0F48DA8144C}" srcOrd="13" destOrd="0" presId="urn:microsoft.com/office/officeart/2008/layout/LinedList"/>
    <dgm:cxn modelId="{FF45DB2E-0BC0-4342-A629-7FBC459A456B}" type="presParOf" srcId="{FA846CB4-6E11-4B4E-A200-C0F48DA8144C}" destId="{EFA5EF10-298A-4B00-95A7-D2DFB806B81A}" srcOrd="0" destOrd="0" presId="urn:microsoft.com/office/officeart/2008/layout/LinedList"/>
    <dgm:cxn modelId="{F886D499-FCEB-4B57-8DC0-F3D35A18AD0E}" type="presParOf" srcId="{FA846CB4-6E11-4B4E-A200-C0F48DA8144C}" destId="{80384048-AE87-4AE2-A71F-3A377B5263E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861C7C-562F-4B69-BB89-60A872D690A9}"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1F6F171D-D636-4048-8CDE-C2D80AFE1A81}">
      <dgm:prSet/>
      <dgm:spPr/>
      <dgm:t>
        <a:bodyPr/>
        <a:lstStyle/>
        <a:p>
          <a:pPr>
            <a:defRPr b="1"/>
          </a:pPr>
          <a:r>
            <a:rPr lang="en-US"/>
            <a:t>févr. 2022</a:t>
          </a:r>
        </a:p>
      </dgm:t>
    </dgm:pt>
    <dgm:pt modelId="{EB4F75BB-DDDB-458B-ADE2-2B8D111C8FE8}" type="parTrans" cxnId="{3FD52707-5C7B-4C8B-B55F-14E4F059E9FD}">
      <dgm:prSet/>
      <dgm:spPr/>
      <dgm:t>
        <a:bodyPr/>
        <a:lstStyle/>
        <a:p>
          <a:endParaRPr lang="en-US"/>
        </a:p>
      </dgm:t>
    </dgm:pt>
    <dgm:pt modelId="{0227CEB5-C58E-4E81-B6A9-4D10196A7168}" type="sibTrans" cxnId="{3FD52707-5C7B-4C8B-B55F-14E4F059E9FD}">
      <dgm:prSet/>
      <dgm:spPr/>
      <dgm:t>
        <a:bodyPr/>
        <a:lstStyle/>
        <a:p>
          <a:endParaRPr lang="en-US"/>
        </a:p>
      </dgm:t>
    </dgm:pt>
    <dgm:pt modelId="{8CB88B76-E410-4651-AF75-23D45FBFC3CC}">
      <dgm:prSet/>
      <dgm:spPr/>
      <dgm:t>
        <a:bodyPr/>
        <a:lstStyle/>
        <a:p>
          <a:r>
            <a:rPr lang="en-US"/>
            <a:t>Acquisition des lots pour le chemin d’accès en cours (avis de réserve-février 2022, mandat acquisition conseil de mai 2022)</a:t>
          </a:r>
        </a:p>
      </dgm:t>
    </dgm:pt>
    <dgm:pt modelId="{E0522534-A1DA-4F1C-B305-575BC8D714CD}" type="parTrans" cxnId="{1DAB4E7A-9EEF-4909-8241-10AD109E7282}">
      <dgm:prSet/>
      <dgm:spPr/>
      <dgm:t>
        <a:bodyPr/>
        <a:lstStyle/>
        <a:p>
          <a:endParaRPr lang="en-US"/>
        </a:p>
      </dgm:t>
    </dgm:pt>
    <dgm:pt modelId="{390194E2-31D1-4C3C-80F1-B9C4E51AE08B}" type="sibTrans" cxnId="{1DAB4E7A-9EEF-4909-8241-10AD109E7282}">
      <dgm:prSet/>
      <dgm:spPr/>
      <dgm:t>
        <a:bodyPr/>
        <a:lstStyle/>
        <a:p>
          <a:endParaRPr lang="en-US"/>
        </a:p>
      </dgm:t>
    </dgm:pt>
    <dgm:pt modelId="{8E1F6729-8D7D-4BC3-B343-92C15CE1AD6D}">
      <dgm:prSet/>
      <dgm:spPr/>
      <dgm:t>
        <a:bodyPr/>
        <a:lstStyle/>
        <a:p>
          <a:pPr>
            <a:defRPr b="1"/>
          </a:pPr>
          <a:r>
            <a:rPr lang="en-US"/>
            <a:t>mars 2022</a:t>
          </a:r>
        </a:p>
      </dgm:t>
    </dgm:pt>
    <dgm:pt modelId="{F9795F36-F42E-4648-872B-A3E174D88876}" type="parTrans" cxnId="{B05F9D5E-8407-4D40-AD25-904380E46018}">
      <dgm:prSet/>
      <dgm:spPr/>
      <dgm:t>
        <a:bodyPr/>
        <a:lstStyle/>
        <a:p>
          <a:endParaRPr lang="en-US"/>
        </a:p>
      </dgm:t>
    </dgm:pt>
    <dgm:pt modelId="{11F7FFC5-FE52-4CA9-9A6B-C20A7E68D14C}" type="sibTrans" cxnId="{B05F9D5E-8407-4D40-AD25-904380E46018}">
      <dgm:prSet/>
      <dgm:spPr/>
      <dgm:t>
        <a:bodyPr/>
        <a:lstStyle/>
        <a:p>
          <a:endParaRPr lang="en-US"/>
        </a:p>
      </dgm:t>
    </dgm:pt>
    <dgm:pt modelId="{F261C0EF-78A5-4F33-914D-A5658804A225}">
      <dgm:prSet/>
      <dgm:spPr/>
      <dgm:t>
        <a:bodyPr/>
        <a:lstStyle/>
        <a:p>
          <a:r>
            <a:rPr lang="en-US"/>
            <a:t>Réalisation de tests de fumée afin d’identifier les raccordements non-conforme (conseil de mars 2022)</a:t>
          </a:r>
        </a:p>
      </dgm:t>
    </dgm:pt>
    <dgm:pt modelId="{207C788C-45BA-4B9B-88EA-9675576C5A66}" type="parTrans" cxnId="{2191008D-3D3E-4650-91B2-590BB48A17B7}">
      <dgm:prSet/>
      <dgm:spPr/>
      <dgm:t>
        <a:bodyPr/>
        <a:lstStyle/>
        <a:p>
          <a:endParaRPr lang="en-US"/>
        </a:p>
      </dgm:t>
    </dgm:pt>
    <dgm:pt modelId="{ADAF04DF-17DB-4594-80E7-2E69A94768A6}" type="sibTrans" cxnId="{2191008D-3D3E-4650-91B2-590BB48A17B7}">
      <dgm:prSet/>
      <dgm:spPr/>
      <dgm:t>
        <a:bodyPr/>
        <a:lstStyle/>
        <a:p>
          <a:endParaRPr lang="en-US"/>
        </a:p>
      </dgm:t>
    </dgm:pt>
    <dgm:pt modelId="{9B5FD009-98C0-454B-B457-06198E3515BB}">
      <dgm:prSet/>
      <dgm:spPr/>
      <dgm:t>
        <a:bodyPr/>
        <a:lstStyle/>
        <a:p>
          <a:r>
            <a:rPr lang="en-US"/>
            <a:t>Second mandat à venir afin d’investiguer certains tronçons ciblés suite aux tests de fumée</a:t>
          </a:r>
        </a:p>
      </dgm:t>
    </dgm:pt>
    <dgm:pt modelId="{6D99F034-4D20-4B60-A7EE-42E1C2D3DEE9}" type="parTrans" cxnId="{763D3B4F-2E90-4DAF-9BE1-45B065EA3176}">
      <dgm:prSet/>
      <dgm:spPr/>
      <dgm:t>
        <a:bodyPr/>
        <a:lstStyle/>
        <a:p>
          <a:endParaRPr lang="en-US"/>
        </a:p>
      </dgm:t>
    </dgm:pt>
    <dgm:pt modelId="{39D89FDC-B402-458F-B2ED-7F3555725FE4}" type="sibTrans" cxnId="{763D3B4F-2E90-4DAF-9BE1-45B065EA3176}">
      <dgm:prSet/>
      <dgm:spPr/>
      <dgm:t>
        <a:bodyPr/>
        <a:lstStyle/>
        <a:p>
          <a:endParaRPr lang="en-US"/>
        </a:p>
      </dgm:t>
    </dgm:pt>
    <dgm:pt modelId="{150D44AD-0D5A-4F5E-8F19-4E4CC1F3679C}">
      <dgm:prSet/>
      <dgm:spPr/>
      <dgm:t>
        <a:bodyPr/>
        <a:lstStyle/>
        <a:p>
          <a:pPr>
            <a:defRPr b="1"/>
          </a:pPr>
          <a:r>
            <a:rPr lang="en-US"/>
            <a:t>juil. 2022</a:t>
          </a:r>
        </a:p>
      </dgm:t>
    </dgm:pt>
    <dgm:pt modelId="{00E36B19-3B2E-4DCC-B599-C526AE9F1DD3}" type="parTrans" cxnId="{028C4858-E9ED-4B7E-BDDB-C93F9F2FF34C}">
      <dgm:prSet/>
      <dgm:spPr/>
      <dgm:t>
        <a:bodyPr/>
        <a:lstStyle/>
        <a:p>
          <a:endParaRPr lang="en-US"/>
        </a:p>
      </dgm:t>
    </dgm:pt>
    <dgm:pt modelId="{8E3FC35B-9D83-4AC9-9250-17012E57EC5E}" type="sibTrans" cxnId="{028C4858-E9ED-4B7E-BDDB-C93F9F2FF34C}">
      <dgm:prSet/>
      <dgm:spPr/>
      <dgm:t>
        <a:bodyPr/>
        <a:lstStyle/>
        <a:p>
          <a:endParaRPr lang="en-US"/>
        </a:p>
      </dgm:t>
    </dgm:pt>
    <dgm:pt modelId="{86CE4BAA-6DC6-4E6C-926A-132A20FDA1D3}">
      <dgm:prSet/>
      <dgm:spPr/>
      <dgm:t>
        <a:bodyPr/>
        <a:lstStyle/>
        <a:p>
          <a:r>
            <a:rPr lang="en-US"/>
            <a:t>Octroi d’un contrat de services professionnels pour la mise à niveau de la station d’épuration (conseil de juillet 2022)</a:t>
          </a:r>
        </a:p>
      </dgm:t>
    </dgm:pt>
    <dgm:pt modelId="{0D88D180-99E6-47D6-9B96-BC0E29BC8930}" type="parTrans" cxnId="{1B4EA09D-3305-4CEA-A783-37CB9FD420B9}">
      <dgm:prSet/>
      <dgm:spPr/>
      <dgm:t>
        <a:bodyPr/>
        <a:lstStyle/>
        <a:p>
          <a:endParaRPr lang="en-US"/>
        </a:p>
      </dgm:t>
    </dgm:pt>
    <dgm:pt modelId="{55049733-2FEC-4C52-A8A0-2062BAFDDF54}" type="sibTrans" cxnId="{1B4EA09D-3305-4CEA-A783-37CB9FD420B9}">
      <dgm:prSet/>
      <dgm:spPr/>
      <dgm:t>
        <a:bodyPr/>
        <a:lstStyle/>
        <a:p>
          <a:endParaRPr lang="en-US"/>
        </a:p>
      </dgm:t>
    </dgm:pt>
    <dgm:pt modelId="{2A782953-980D-49DD-AC0C-E444BAE1F506}">
      <dgm:prSet/>
      <dgm:spPr/>
      <dgm:t>
        <a:bodyPr/>
        <a:lstStyle/>
        <a:p>
          <a:pPr>
            <a:defRPr b="1"/>
          </a:pPr>
          <a:r>
            <a:rPr lang="en-US"/>
            <a:t>2022</a:t>
          </a:r>
        </a:p>
      </dgm:t>
    </dgm:pt>
    <dgm:pt modelId="{2D6A6996-EE96-457E-B5E5-28F66CD410D7}" type="parTrans" cxnId="{86D994BE-3F55-4814-97CA-8B7706504A21}">
      <dgm:prSet/>
      <dgm:spPr/>
      <dgm:t>
        <a:bodyPr/>
        <a:lstStyle/>
        <a:p>
          <a:endParaRPr lang="en-US"/>
        </a:p>
      </dgm:t>
    </dgm:pt>
    <dgm:pt modelId="{A8B8C947-55B5-4EDF-924A-E09CB4E686CE}" type="sibTrans" cxnId="{86D994BE-3F55-4814-97CA-8B7706504A21}">
      <dgm:prSet/>
      <dgm:spPr/>
      <dgm:t>
        <a:bodyPr/>
        <a:lstStyle/>
        <a:p>
          <a:endParaRPr lang="en-US"/>
        </a:p>
      </dgm:t>
    </dgm:pt>
    <dgm:pt modelId="{9079C927-4220-4264-BF23-25581CDCE965}">
      <dgm:prSet/>
      <dgm:spPr/>
      <dgm:t>
        <a:bodyPr/>
        <a:lstStyle/>
        <a:p>
          <a:r>
            <a:rPr lang="en-US"/>
            <a:t>Travaux d’aménagement de la nouvelle voie d’accès (automne 2022)</a:t>
          </a:r>
        </a:p>
      </dgm:t>
    </dgm:pt>
    <dgm:pt modelId="{871D587E-4C17-409F-8ED3-AB786DEA9BA3}" type="parTrans" cxnId="{A59B5E75-01F1-4CA3-94CA-F30800F10C9F}">
      <dgm:prSet/>
      <dgm:spPr/>
      <dgm:t>
        <a:bodyPr/>
        <a:lstStyle/>
        <a:p>
          <a:endParaRPr lang="en-US"/>
        </a:p>
      </dgm:t>
    </dgm:pt>
    <dgm:pt modelId="{06E88E4D-8987-4FC1-A6CF-EA2ED1D2F931}" type="sibTrans" cxnId="{A59B5E75-01F1-4CA3-94CA-F30800F10C9F}">
      <dgm:prSet/>
      <dgm:spPr/>
      <dgm:t>
        <a:bodyPr/>
        <a:lstStyle/>
        <a:p>
          <a:endParaRPr lang="en-US"/>
        </a:p>
      </dgm:t>
    </dgm:pt>
    <dgm:pt modelId="{0B719CB9-C58D-415B-82E9-C1AB580E02CD}">
      <dgm:prSet/>
      <dgm:spPr/>
      <dgm:t>
        <a:bodyPr/>
        <a:lstStyle/>
        <a:p>
          <a:pPr>
            <a:defRPr b="1"/>
          </a:pPr>
          <a:r>
            <a:rPr lang="en-US"/>
            <a:t>2023</a:t>
          </a:r>
        </a:p>
      </dgm:t>
    </dgm:pt>
    <dgm:pt modelId="{15F80EEA-A73E-4283-8377-F18CB5F5AA01}" type="parTrans" cxnId="{C315DAFB-F974-4B30-BE40-6162CD7C1162}">
      <dgm:prSet/>
      <dgm:spPr/>
      <dgm:t>
        <a:bodyPr/>
        <a:lstStyle/>
        <a:p>
          <a:endParaRPr lang="en-US"/>
        </a:p>
      </dgm:t>
    </dgm:pt>
    <dgm:pt modelId="{1945B5A7-E26C-44A9-9923-2EDD8448F993}" type="sibTrans" cxnId="{C315DAFB-F974-4B30-BE40-6162CD7C1162}">
      <dgm:prSet/>
      <dgm:spPr/>
      <dgm:t>
        <a:bodyPr/>
        <a:lstStyle/>
        <a:p>
          <a:endParaRPr lang="en-US"/>
        </a:p>
      </dgm:t>
    </dgm:pt>
    <dgm:pt modelId="{09963722-D1DD-4BCC-A51F-319CB5B3F9B3}">
      <dgm:prSet/>
      <dgm:spPr/>
      <dgm:t>
        <a:bodyPr/>
        <a:lstStyle/>
        <a:p>
          <a:r>
            <a:rPr lang="en-US"/>
            <a:t>Travaux à la station d’épuration</a:t>
          </a:r>
        </a:p>
      </dgm:t>
    </dgm:pt>
    <dgm:pt modelId="{583E9F2F-402D-440C-9509-D8DAC79364FC}" type="parTrans" cxnId="{A6625A96-855E-4AD2-B975-BC8268FFAC0D}">
      <dgm:prSet/>
      <dgm:spPr/>
      <dgm:t>
        <a:bodyPr/>
        <a:lstStyle/>
        <a:p>
          <a:endParaRPr lang="en-US"/>
        </a:p>
      </dgm:t>
    </dgm:pt>
    <dgm:pt modelId="{AE6473AC-3B87-47F7-8E56-75DDB3A2A3A4}" type="sibTrans" cxnId="{A6625A96-855E-4AD2-B975-BC8268FFAC0D}">
      <dgm:prSet/>
      <dgm:spPr/>
      <dgm:t>
        <a:bodyPr/>
        <a:lstStyle/>
        <a:p>
          <a:endParaRPr lang="en-US"/>
        </a:p>
      </dgm:t>
    </dgm:pt>
    <dgm:pt modelId="{6E6C3201-10E4-4C4F-A295-5418345997E1}" type="pres">
      <dgm:prSet presAssocID="{3D861C7C-562F-4B69-BB89-60A872D690A9}" presName="root" presStyleCnt="0">
        <dgm:presLayoutVars>
          <dgm:chMax/>
          <dgm:chPref/>
          <dgm:animLvl val="lvl"/>
        </dgm:presLayoutVars>
      </dgm:prSet>
      <dgm:spPr/>
    </dgm:pt>
    <dgm:pt modelId="{1B636CC1-8796-4A03-9E5C-5BD99982BCFA}" type="pres">
      <dgm:prSet presAssocID="{3D861C7C-562F-4B69-BB89-60A872D690A9}" presName="divider" presStyleLbl="fgAcc1" presStyleIdx="0" presStyleCnt="6"/>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gm:spPr>
    </dgm:pt>
    <dgm:pt modelId="{AC63BCC7-9FC3-4C62-9DC8-D6312EC0252B}" type="pres">
      <dgm:prSet presAssocID="{3D861C7C-562F-4B69-BB89-60A872D690A9}" presName="nodes" presStyleCnt="0">
        <dgm:presLayoutVars>
          <dgm:chMax/>
          <dgm:chPref/>
          <dgm:animLvl val="lvl"/>
        </dgm:presLayoutVars>
      </dgm:prSet>
      <dgm:spPr/>
    </dgm:pt>
    <dgm:pt modelId="{1D9D6196-BFFB-43A4-812A-1877D3D9DF8B}" type="pres">
      <dgm:prSet presAssocID="{1F6F171D-D636-4048-8CDE-C2D80AFE1A81}" presName="composite" presStyleCnt="0"/>
      <dgm:spPr/>
    </dgm:pt>
    <dgm:pt modelId="{0F1CF9D0-1299-42C5-8455-5B779F409A55}" type="pres">
      <dgm:prSet presAssocID="{1F6F171D-D636-4048-8CDE-C2D80AFE1A81}" presName="ConnectorPoint" presStyleLbl="lnNode1" presStyleIdx="0" presStyleCnt="5"/>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89A70284-E1F8-44F7-9177-10A94A2C501A}" type="pres">
      <dgm:prSet presAssocID="{1F6F171D-D636-4048-8CDE-C2D80AFE1A81}" presName="DropPinPlaceHolder" presStyleCnt="0"/>
      <dgm:spPr/>
    </dgm:pt>
    <dgm:pt modelId="{EA049F4C-CD3B-4576-8558-169CE0F99D21}" type="pres">
      <dgm:prSet presAssocID="{1F6F171D-D636-4048-8CDE-C2D80AFE1A81}" presName="DropPin" presStyleLbl="alignNode1" presStyleIdx="0" presStyleCnt="5"/>
      <dgm:spPr/>
    </dgm:pt>
    <dgm:pt modelId="{E657AAC8-BCA2-429D-B04E-84DF06C92C5C}" type="pres">
      <dgm:prSet presAssocID="{1F6F171D-D636-4048-8CDE-C2D80AFE1A81}" presName="Ellipse" presStyleLbl="fgAcc1" presStyleIdx="1" presStyleCnt="6"/>
      <dgm:spPr>
        <a:solidFill>
          <a:schemeClr val="lt1">
            <a:alpha val="90000"/>
            <a:hueOff val="0"/>
            <a:satOff val="0"/>
            <a:lumOff val="0"/>
            <a:alphaOff val="0"/>
          </a:schemeClr>
        </a:solidFill>
        <a:ln w="12700" cap="flat" cmpd="sng" algn="ctr">
          <a:noFill/>
          <a:prstDash val="solid"/>
          <a:miter lim="800000"/>
        </a:ln>
        <a:effectLst/>
      </dgm:spPr>
    </dgm:pt>
    <dgm:pt modelId="{085085A5-2D43-4A75-B690-4D1C047B21C4}" type="pres">
      <dgm:prSet presAssocID="{1F6F171D-D636-4048-8CDE-C2D80AFE1A81}" presName="L2TextContainer" presStyleLbl="revTx" presStyleIdx="0" presStyleCnt="10">
        <dgm:presLayoutVars>
          <dgm:bulletEnabled val="1"/>
        </dgm:presLayoutVars>
      </dgm:prSet>
      <dgm:spPr/>
    </dgm:pt>
    <dgm:pt modelId="{1E1A0FAD-E3EE-4613-879C-BFF23894C1ED}" type="pres">
      <dgm:prSet presAssocID="{1F6F171D-D636-4048-8CDE-C2D80AFE1A81}" presName="L1TextContainer" presStyleLbl="revTx" presStyleIdx="1" presStyleCnt="10">
        <dgm:presLayoutVars>
          <dgm:chMax val="1"/>
          <dgm:chPref val="1"/>
          <dgm:bulletEnabled val="1"/>
        </dgm:presLayoutVars>
      </dgm:prSet>
      <dgm:spPr/>
    </dgm:pt>
    <dgm:pt modelId="{FE9D9966-E2A8-410A-B554-DA6DF7D9DBCF}" type="pres">
      <dgm:prSet presAssocID="{1F6F171D-D636-4048-8CDE-C2D80AFE1A81}" presName="ConnectLine" presStyleLbl="sibTrans1D1" presStyleIdx="0" presStyleCnt="5"/>
      <dgm:spPr>
        <a:noFill/>
        <a:ln w="12700" cap="flat" cmpd="sng" algn="ctr">
          <a:solidFill>
            <a:schemeClr val="accent2">
              <a:hueOff val="0"/>
              <a:satOff val="0"/>
              <a:lumOff val="0"/>
              <a:alphaOff val="0"/>
            </a:schemeClr>
          </a:solidFill>
          <a:prstDash val="dash"/>
          <a:miter lim="800000"/>
        </a:ln>
        <a:effectLst/>
      </dgm:spPr>
    </dgm:pt>
    <dgm:pt modelId="{C457708D-00C6-4AC7-A409-B35E306CE8B4}" type="pres">
      <dgm:prSet presAssocID="{1F6F171D-D636-4048-8CDE-C2D80AFE1A81}" presName="EmptyPlaceHolder" presStyleCnt="0"/>
      <dgm:spPr/>
    </dgm:pt>
    <dgm:pt modelId="{73A675A2-CC6B-49A5-A862-388421A0E1DC}" type="pres">
      <dgm:prSet presAssocID="{0227CEB5-C58E-4E81-B6A9-4D10196A7168}" presName="spaceBetweenRectangles" presStyleCnt="0"/>
      <dgm:spPr/>
    </dgm:pt>
    <dgm:pt modelId="{1FA80C77-C8B9-47D6-9984-8AA82C608AEA}" type="pres">
      <dgm:prSet presAssocID="{8E1F6729-8D7D-4BC3-B343-92C15CE1AD6D}" presName="composite" presStyleCnt="0"/>
      <dgm:spPr/>
    </dgm:pt>
    <dgm:pt modelId="{D59646C6-5939-46AD-944F-B5685BCB93FA}" type="pres">
      <dgm:prSet presAssocID="{8E1F6729-8D7D-4BC3-B343-92C15CE1AD6D}" presName="ConnectorPoint" presStyleLbl="lnNode1" presStyleIdx="1" presStyleCnt="5"/>
      <dgm:spPr>
        <a:solidFill>
          <a:schemeClr val="accent2">
            <a:hueOff val="950851"/>
            <a:satOff val="-19128"/>
            <a:lumOff val="-6863"/>
            <a:alphaOff val="0"/>
          </a:schemeClr>
        </a:solidFill>
        <a:ln w="6350" cap="flat" cmpd="sng" algn="ctr">
          <a:solidFill>
            <a:schemeClr val="lt1">
              <a:hueOff val="0"/>
              <a:satOff val="0"/>
              <a:lumOff val="0"/>
              <a:alphaOff val="0"/>
            </a:schemeClr>
          </a:solidFill>
          <a:prstDash val="solid"/>
          <a:miter lim="800000"/>
        </a:ln>
        <a:effectLst/>
      </dgm:spPr>
    </dgm:pt>
    <dgm:pt modelId="{DA4DAFEF-6C0C-461F-89D3-3404D4877188}" type="pres">
      <dgm:prSet presAssocID="{8E1F6729-8D7D-4BC3-B343-92C15CE1AD6D}" presName="DropPinPlaceHolder" presStyleCnt="0"/>
      <dgm:spPr/>
    </dgm:pt>
    <dgm:pt modelId="{CE80797D-AE3B-4678-9197-E02B5510AC0F}" type="pres">
      <dgm:prSet presAssocID="{8E1F6729-8D7D-4BC3-B343-92C15CE1AD6D}" presName="DropPin" presStyleLbl="alignNode1" presStyleIdx="1" presStyleCnt="5"/>
      <dgm:spPr/>
    </dgm:pt>
    <dgm:pt modelId="{5C90193E-9E2C-4AF6-BABA-DF07C96C5A37}" type="pres">
      <dgm:prSet presAssocID="{8E1F6729-8D7D-4BC3-B343-92C15CE1AD6D}" presName="Ellipse" presStyleLbl="fgAcc1" presStyleIdx="2" presStyleCnt="6"/>
      <dgm:spPr>
        <a:solidFill>
          <a:schemeClr val="lt1">
            <a:alpha val="90000"/>
            <a:hueOff val="0"/>
            <a:satOff val="0"/>
            <a:lumOff val="0"/>
            <a:alphaOff val="0"/>
          </a:schemeClr>
        </a:solidFill>
        <a:ln w="12700" cap="flat" cmpd="sng" algn="ctr">
          <a:noFill/>
          <a:prstDash val="solid"/>
          <a:miter lim="800000"/>
        </a:ln>
        <a:effectLst/>
      </dgm:spPr>
    </dgm:pt>
    <dgm:pt modelId="{1308D262-0B75-4E1A-970A-BA4BD499B09F}" type="pres">
      <dgm:prSet presAssocID="{8E1F6729-8D7D-4BC3-B343-92C15CE1AD6D}" presName="L2TextContainer" presStyleLbl="revTx" presStyleIdx="2" presStyleCnt="10">
        <dgm:presLayoutVars>
          <dgm:bulletEnabled val="1"/>
        </dgm:presLayoutVars>
      </dgm:prSet>
      <dgm:spPr/>
    </dgm:pt>
    <dgm:pt modelId="{9B3C56CF-CCBD-4F6A-B2AD-46CB3C0370BD}" type="pres">
      <dgm:prSet presAssocID="{8E1F6729-8D7D-4BC3-B343-92C15CE1AD6D}" presName="L1TextContainer" presStyleLbl="revTx" presStyleIdx="3" presStyleCnt="10">
        <dgm:presLayoutVars>
          <dgm:chMax val="1"/>
          <dgm:chPref val="1"/>
          <dgm:bulletEnabled val="1"/>
        </dgm:presLayoutVars>
      </dgm:prSet>
      <dgm:spPr/>
    </dgm:pt>
    <dgm:pt modelId="{208F7699-83BE-4FFC-8FC2-B3B7D39A550C}" type="pres">
      <dgm:prSet presAssocID="{8E1F6729-8D7D-4BC3-B343-92C15CE1AD6D}" presName="ConnectLine" presStyleLbl="sibTrans1D1" presStyleIdx="1" presStyleCnt="5"/>
      <dgm:spPr>
        <a:noFill/>
        <a:ln w="12700" cap="flat" cmpd="sng" algn="ctr">
          <a:solidFill>
            <a:schemeClr val="accent2">
              <a:hueOff val="950851"/>
              <a:satOff val="-19128"/>
              <a:lumOff val="-6863"/>
              <a:alphaOff val="0"/>
            </a:schemeClr>
          </a:solidFill>
          <a:prstDash val="dash"/>
          <a:miter lim="800000"/>
        </a:ln>
        <a:effectLst/>
      </dgm:spPr>
    </dgm:pt>
    <dgm:pt modelId="{2EA1635D-28EE-4169-A0C1-1C2B0C7E33CA}" type="pres">
      <dgm:prSet presAssocID="{8E1F6729-8D7D-4BC3-B343-92C15CE1AD6D}" presName="EmptyPlaceHolder" presStyleCnt="0"/>
      <dgm:spPr/>
    </dgm:pt>
    <dgm:pt modelId="{C6C9D08F-0302-44AD-B572-184C760714BE}" type="pres">
      <dgm:prSet presAssocID="{11F7FFC5-FE52-4CA9-9A6B-C20A7E68D14C}" presName="spaceBetweenRectangles" presStyleCnt="0"/>
      <dgm:spPr/>
    </dgm:pt>
    <dgm:pt modelId="{5927F7A0-CCA3-4DFA-8AAB-4482E4D4A09B}" type="pres">
      <dgm:prSet presAssocID="{150D44AD-0D5A-4F5E-8F19-4E4CC1F3679C}" presName="composite" presStyleCnt="0"/>
      <dgm:spPr/>
    </dgm:pt>
    <dgm:pt modelId="{10B2D25A-9D3C-48D5-833B-868B9E0AC5FD}" type="pres">
      <dgm:prSet presAssocID="{150D44AD-0D5A-4F5E-8F19-4E4CC1F3679C}" presName="ConnectorPoint" presStyleLbl="lnNode1" presStyleIdx="2" presStyleCnt="5"/>
      <dgm:spPr>
        <a:solidFill>
          <a:schemeClr val="accent2">
            <a:hueOff val="1901703"/>
            <a:satOff val="-38256"/>
            <a:lumOff val="-13725"/>
            <a:alphaOff val="0"/>
          </a:schemeClr>
        </a:solidFill>
        <a:ln w="6350" cap="flat" cmpd="sng" algn="ctr">
          <a:solidFill>
            <a:schemeClr val="lt1">
              <a:hueOff val="0"/>
              <a:satOff val="0"/>
              <a:lumOff val="0"/>
              <a:alphaOff val="0"/>
            </a:schemeClr>
          </a:solidFill>
          <a:prstDash val="solid"/>
          <a:miter lim="800000"/>
        </a:ln>
        <a:effectLst/>
      </dgm:spPr>
    </dgm:pt>
    <dgm:pt modelId="{D5683D72-E245-4788-9F0B-E59B9A34E043}" type="pres">
      <dgm:prSet presAssocID="{150D44AD-0D5A-4F5E-8F19-4E4CC1F3679C}" presName="DropPinPlaceHolder" presStyleCnt="0"/>
      <dgm:spPr/>
    </dgm:pt>
    <dgm:pt modelId="{D072097E-EC6A-412D-B208-372A3BFA584D}" type="pres">
      <dgm:prSet presAssocID="{150D44AD-0D5A-4F5E-8F19-4E4CC1F3679C}" presName="DropPin" presStyleLbl="alignNode1" presStyleIdx="2" presStyleCnt="5"/>
      <dgm:spPr/>
    </dgm:pt>
    <dgm:pt modelId="{203E270C-03EB-4D49-A7C7-81FAE86061FC}" type="pres">
      <dgm:prSet presAssocID="{150D44AD-0D5A-4F5E-8F19-4E4CC1F3679C}" presName="Ellipse" presStyleLbl="fgAcc1" presStyleIdx="3" presStyleCnt="6"/>
      <dgm:spPr>
        <a:solidFill>
          <a:schemeClr val="lt1">
            <a:alpha val="90000"/>
            <a:hueOff val="0"/>
            <a:satOff val="0"/>
            <a:lumOff val="0"/>
            <a:alphaOff val="0"/>
          </a:schemeClr>
        </a:solidFill>
        <a:ln w="12700" cap="flat" cmpd="sng" algn="ctr">
          <a:noFill/>
          <a:prstDash val="solid"/>
          <a:miter lim="800000"/>
        </a:ln>
        <a:effectLst/>
      </dgm:spPr>
    </dgm:pt>
    <dgm:pt modelId="{D1FCAD03-A3D5-46FD-A86F-EB0B85F02798}" type="pres">
      <dgm:prSet presAssocID="{150D44AD-0D5A-4F5E-8F19-4E4CC1F3679C}" presName="L2TextContainer" presStyleLbl="revTx" presStyleIdx="4" presStyleCnt="10">
        <dgm:presLayoutVars>
          <dgm:bulletEnabled val="1"/>
        </dgm:presLayoutVars>
      </dgm:prSet>
      <dgm:spPr/>
    </dgm:pt>
    <dgm:pt modelId="{AB92EED3-6C05-40C0-82FC-9D8FA3313FB2}" type="pres">
      <dgm:prSet presAssocID="{150D44AD-0D5A-4F5E-8F19-4E4CC1F3679C}" presName="L1TextContainer" presStyleLbl="revTx" presStyleIdx="5" presStyleCnt="10">
        <dgm:presLayoutVars>
          <dgm:chMax val="1"/>
          <dgm:chPref val="1"/>
          <dgm:bulletEnabled val="1"/>
        </dgm:presLayoutVars>
      </dgm:prSet>
      <dgm:spPr/>
    </dgm:pt>
    <dgm:pt modelId="{61C76D85-BC4D-4F48-B1D2-3449AFF6D392}" type="pres">
      <dgm:prSet presAssocID="{150D44AD-0D5A-4F5E-8F19-4E4CC1F3679C}" presName="ConnectLine" presStyleLbl="sibTrans1D1" presStyleIdx="2" presStyleCnt="5"/>
      <dgm:spPr>
        <a:noFill/>
        <a:ln w="12700" cap="flat" cmpd="sng" algn="ctr">
          <a:solidFill>
            <a:schemeClr val="accent2">
              <a:hueOff val="1901703"/>
              <a:satOff val="-38256"/>
              <a:lumOff val="-13725"/>
              <a:alphaOff val="0"/>
            </a:schemeClr>
          </a:solidFill>
          <a:prstDash val="dash"/>
          <a:miter lim="800000"/>
        </a:ln>
        <a:effectLst/>
      </dgm:spPr>
    </dgm:pt>
    <dgm:pt modelId="{903AC761-98AE-4D15-B834-A2CE4956AF9A}" type="pres">
      <dgm:prSet presAssocID="{150D44AD-0D5A-4F5E-8F19-4E4CC1F3679C}" presName="EmptyPlaceHolder" presStyleCnt="0"/>
      <dgm:spPr/>
    </dgm:pt>
    <dgm:pt modelId="{4FAFE0B5-E961-4E0A-A611-8BCB02318075}" type="pres">
      <dgm:prSet presAssocID="{8E3FC35B-9D83-4AC9-9250-17012E57EC5E}" presName="spaceBetweenRectangles" presStyleCnt="0"/>
      <dgm:spPr/>
    </dgm:pt>
    <dgm:pt modelId="{7F6891A6-B450-4A29-A7F4-6ACA422ADB5F}" type="pres">
      <dgm:prSet presAssocID="{2A782953-980D-49DD-AC0C-E444BAE1F506}" presName="composite" presStyleCnt="0"/>
      <dgm:spPr/>
    </dgm:pt>
    <dgm:pt modelId="{992B8FF5-A82F-4053-A8F1-2B5A1730E9B6}" type="pres">
      <dgm:prSet presAssocID="{2A782953-980D-49DD-AC0C-E444BAE1F506}" presName="ConnectorPoint" presStyleLbl="lnNode1" presStyleIdx="3" presStyleCnt="5"/>
      <dgm:spPr>
        <a:solidFill>
          <a:schemeClr val="accent2">
            <a:hueOff val="2852554"/>
            <a:satOff val="-57383"/>
            <a:lumOff val="-20588"/>
            <a:alphaOff val="0"/>
          </a:schemeClr>
        </a:solidFill>
        <a:ln w="6350" cap="flat" cmpd="sng" algn="ctr">
          <a:solidFill>
            <a:schemeClr val="lt1">
              <a:hueOff val="0"/>
              <a:satOff val="0"/>
              <a:lumOff val="0"/>
              <a:alphaOff val="0"/>
            </a:schemeClr>
          </a:solidFill>
          <a:prstDash val="solid"/>
          <a:miter lim="800000"/>
        </a:ln>
        <a:effectLst/>
      </dgm:spPr>
    </dgm:pt>
    <dgm:pt modelId="{9DD78FEE-25FA-4F3C-A0D7-E8D7B2DF8B90}" type="pres">
      <dgm:prSet presAssocID="{2A782953-980D-49DD-AC0C-E444BAE1F506}" presName="DropPinPlaceHolder" presStyleCnt="0"/>
      <dgm:spPr/>
    </dgm:pt>
    <dgm:pt modelId="{EE5E1966-8E78-4AEC-8308-197AA3794833}" type="pres">
      <dgm:prSet presAssocID="{2A782953-980D-49DD-AC0C-E444BAE1F506}" presName="DropPin" presStyleLbl="alignNode1" presStyleIdx="3" presStyleCnt="5"/>
      <dgm:spPr/>
    </dgm:pt>
    <dgm:pt modelId="{B259B7E3-D9FB-41A1-95D9-94AB618E902C}" type="pres">
      <dgm:prSet presAssocID="{2A782953-980D-49DD-AC0C-E444BAE1F506}" presName="Ellipse" presStyleLbl="fgAcc1" presStyleIdx="4" presStyleCnt="6"/>
      <dgm:spPr>
        <a:solidFill>
          <a:schemeClr val="lt1">
            <a:alpha val="90000"/>
            <a:hueOff val="0"/>
            <a:satOff val="0"/>
            <a:lumOff val="0"/>
            <a:alphaOff val="0"/>
          </a:schemeClr>
        </a:solidFill>
        <a:ln w="12700" cap="flat" cmpd="sng" algn="ctr">
          <a:noFill/>
          <a:prstDash val="solid"/>
          <a:miter lim="800000"/>
        </a:ln>
        <a:effectLst/>
      </dgm:spPr>
    </dgm:pt>
    <dgm:pt modelId="{D4D26D79-27F0-4BBA-B09F-2AB97EB97D82}" type="pres">
      <dgm:prSet presAssocID="{2A782953-980D-49DD-AC0C-E444BAE1F506}" presName="L2TextContainer" presStyleLbl="revTx" presStyleIdx="6" presStyleCnt="10">
        <dgm:presLayoutVars>
          <dgm:bulletEnabled val="1"/>
        </dgm:presLayoutVars>
      </dgm:prSet>
      <dgm:spPr/>
    </dgm:pt>
    <dgm:pt modelId="{F7B89369-096F-402A-A439-4E0B3541CCB8}" type="pres">
      <dgm:prSet presAssocID="{2A782953-980D-49DD-AC0C-E444BAE1F506}" presName="L1TextContainer" presStyleLbl="revTx" presStyleIdx="7" presStyleCnt="10">
        <dgm:presLayoutVars>
          <dgm:chMax val="1"/>
          <dgm:chPref val="1"/>
          <dgm:bulletEnabled val="1"/>
        </dgm:presLayoutVars>
      </dgm:prSet>
      <dgm:spPr/>
    </dgm:pt>
    <dgm:pt modelId="{00A6F110-63C1-4A5F-8196-CE45D4A054D2}" type="pres">
      <dgm:prSet presAssocID="{2A782953-980D-49DD-AC0C-E444BAE1F506}" presName="ConnectLine" presStyleLbl="sibTrans1D1" presStyleIdx="3" presStyleCnt="5"/>
      <dgm:spPr>
        <a:noFill/>
        <a:ln w="12700" cap="flat" cmpd="sng" algn="ctr">
          <a:solidFill>
            <a:schemeClr val="accent2">
              <a:hueOff val="2852554"/>
              <a:satOff val="-57383"/>
              <a:lumOff val="-20588"/>
              <a:alphaOff val="0"/>
            </a:schemeClr>
          </a:solidFill>
          <a:prstDash val="dash"/>
          <a:miter lim="800000"/>
        </a:ln>
        <a:effectLst/>
      </dgm:spPr>
    </dgm:pt>
    <dgm:pt modelId="{727256CD-771F-4821-8A03-263F84F7A059}" type="pres">
      <dgm:prSet presAssocID="{2A782953-980D-49DD-AC0C-E444BAE1F506}" presName="EmptyPlaceHolder" presStyleCnt="0"/>
      <dgm:spPr/>
    </dgm:pt>
    <dgm:pt modelId="{0EB26710-176E-439B-AB82-FC4215DFBBB9}" type="pres">
      <dgm:prSet presAssocID="{A8B8C947-55B5-4EDF-924A-E09CB4E686CE}" presName="spaceBetweenRectangles" presStyleCnt="0"/>
      <dgm:spPr/>
    </dgm:pt>
    <dgm:pt modelId="{AD6BC840-7423-4919-8420-5C11B9BBA334}" type="pres">
      <dgm:prSet presAssocID="{0B719CB9-C58D-415B-82E9-C1AB580E02CD}" presName="composite" presStyleCnt="0"/>
      <dgm:spPr/>
    </dgm:pt>
    <dgm:pt modelId="{1ECBA477-5050-469A-871E-83F1C153996B}" type="pres">
      <dgm:prSet presAssocID="{0B719CB9-C58D-415B-82E9-C1AB580E02CD}" presName="ConnectorPoint" presStyleLbl="lnNode1" presStyleIdx="4" presStyleCnt="5"/>
      <dgm:spPr>
        <a:solidFill>
          <a:schemeClr val="accent2">
            <a:hueOff val="3803405"/>
            <a:satOff val="-76511"/>
            <a:lumOff val="-27451"/>
            <a:alphaOff val="0"/>
          </a:schemeClr>
        </a:solidFill>
        <a:ln w="6350" cap="flat" cmpd="sng" algn="ctr">
          <a:solidFill>
            <a:schemeClr val="lt1">
              <a:hueOff val="0"/>
              <a:satOff val="0"/>
              <a:lumOff val="0"/>
              <a:alphaOff val="0"/>
            </a:schemeClr>
          </a:solidFill>
          <a:prstDash val="solid"/>
          <a:miter lim="800000"/>
        </a:ln>
        <a:effectLst/>
      </dgm:spPr>
    </dgm:pt>
    <dgm:pt modelId="{9879BF01-884F-4B98-B56E-058F66A7F586}" type="pres">
      <dgm:prSet presAssocID="{0B719CB9-C58D-415B-82E9-C1AB580E02CD}" presName="DropPinPlaceHolder" presStyleCnt="0"/>
      <dgm:spPr/>
    </dgm:pt>
    <dgm:pt modelId="{56B69A97-05A4-49D6-A274-4A4033095B04}" type="pres">
      <dgm:prSet presAssocID="{0B719CB9-C58D-415B-82E9-C1AB580E02CD}" presName="DropPin" presStyleLbl="alignNode1" presStyleIdx="4" presStyleCnt="5"/>
      <dgm:spPr/>
    </dgm:pt>
    <dgm:pt modelId="{2469EF82-71BF-4A71-99F5-98E967281BB1}" type="pres">
      <dgm:prSet presAssocID="{0B719CB9-C58D-415B-82E9-C1AB580E02CD}" presName="Ellipse" presStyleLbl="fgAcc1" presStyleIdx="5" presStyleCnt="6"/>
      <dgm:spPr>
        <a:solidFill>
          <a:schemeClr val="lt1">
            <a:alpha val="90000"/>
            <a:hueOff val="0"/>
            <a:satOff val="0"/>
            <a:lumOff val="0"/>
            <a:alphaOff val="0"/>
          </a:schemeClr>
        </a:solidFill>
        <a:ln w="12700" cap="flat" cmpd="sng" algn="ctr">
          <a:noFill/>
          <a:prstDash val="solid"/>
          <a:miter lim="800000"/>
        </a:ln>
        <a:effectLst/>
      </dgm:spPr>
    </dgm:pt>
    <dgm:pt modelId="{36771107-D8AF-417C-A291-0DF492153C06}" type="pres">
      <dgm:prSet presAssocID="{0B719CB9-C58D-415B-82E9-C1AB580E02CD}" presName="L2TextContainer" presStyleLbl="revTx" presStyleIdx="8" presStyleCnt="10">
        <dgm:presLayoutVars>
          <dgm:bulletEnabled val="1"/>
        </dgm:presLayoutVars>
      </dgm:prSet>
      <dgm:spPr/>
    </dgm:pt>
    <dgm:pt modelId="{D9483118-2F31-42C3-8272-75A8C284731F}" type="pres">
      <dgm:prSet presAssocID="{0B719CB9-C58D-415B-82E9-C1AB580E02CD}" presName="L1TextContainer" presStyleLbl="revTx" presStyleIdx="9" presStyleCnt="10">
        <dgm:presLayoutVars>
          <dgm:chMax val="1"/>
          <dgm:chPref val="1"/>
          <dgm:bulletEnabled val="1"/>
        </dgm:presLayoutVars>
      </dgm:prSet>
      <dgm:spPr/>
    </dgm:pt>
    <dgm:pt modelId="{EF5AA70D-1B3C-415F-AD81-26FDA4F74AFF}" type="pres">
      <dgm:prSet presAssocID="{0B719CB9-C58D-415B-82E9-C1AB580E02CD}" presName="ConnectLine" presStyleLbl="sibTrans1D1" presStyleIdx="4" presStyleCnt="5"/>
      <dgm:spPr>
        <a:noFill/>
        <a:ln w="12700" cap="flat" cmpd="sng" algn="ctr">
          <a:solidFill>
            <a:schemeClr val="accent2">
              <a:hueOff val="3803405"/>
              <a:satOff val="-76511"/>
              <a:lumOff val="-27451"/>
              <a:alphaOff val="0"/>
            </a:schemeClr>
          </a:solidFill>
          <a:prstDash val="dash"/>
          <a:miter lim="800000"/>
        </a:ln>
        <a:effectLst/>
      </dgm:spPr>
    </dgm:pt>
    <dgm:pt modelId="{9FAA47FB-989E-4833-9E06-003E912694C6}" type="pres">
      <dgm:prSet presAssocID="{0B719CB9-C58D-415B-82E9-C1AB580E02CD}" presName="EmptyPlaceHolder" presStyleCnt="0"/>
      <dgm:spPr/>
    </dgm:pt>
  </dgm:ptLst>
  <dgm:cxnLst>
    <dgm:cxn modelId="{3FD52707-5C7B-4C8B-B55F-14E4F059E9FD}" srcId="{3D861C7C-562F-4B69-BB89-60A872D690A9}" destId="{1F6F171D-D636-4048-8CDE-C2D80AFE1A81}" srcOrd="0" destOrd="0" parTransId="{EB4F75BB-DDDB-458B-ADE2-2B8D111C8FE8}" sibTransId="{0227CEB5-C58E-4E81-B6A9-4D10196A7168}"/>
    <dgm:cxn modelId="{93A5FB35-B8A6-4E2A-A52F-DA2053235EA4}" type="presOf" srcId="{9B5FD009-98C0-454B-B457-06198E3515BB}" destId="{1308D262-0B75-4E1A-970A-BA4BD499B09F}" srcOrd="0" destOrd="1" presId="urn:microsoft.com/office/officeart/2017/3/layout/DropPinTimeline"/>
    <dgm:cxn modelId="{FF6BE73A-8A05-4466-B7BC-E4D192468606}" type="presOf" srcId="{3D861C7C-562F-4B69-BB89-60A872D690A9}" destId="{6E6C3201-10E4-4C4F-A295-5418345997E1}" srcOrd="0" destOrd="0" presId="urn:microsoft.com/office/officeart/2017/3/layout/DropPinTimeline"/>
    <dgm:cxn modelId="{3A63EE40-B7BB-4040-96E8-DE31D37B4BAF}" type="presOf" srcId="{F261C0EF-78A5-4F33-914D-A5658804A225}" destId="{1308D262-0B75-4E1A-970A-BA4BD499B09F}" srcOrd="0" destOrd="0" presId="urn:microsoft.com/office/officeart/2017/3/layout/DropPinTimeline"/>
    <dgm:cxn modelId="{B05F9D5E-8407-4D40-AD25-904380E46018}" srcId="{3D861C7C-562F-4B69-BB89-60A872D690A9}" destId="{8E1F6729-8D7D-4BC3-B343-92C15CE1AD6D}" srcOrd="1" destOrd="0" parTransId="{F9795F36-F42E-4648-872B-A3E174D88876}" sibTransId="{11F7FFC5-FE52-4CA9-9A6B-C20A7E68D14C}"/>
    <dgm:cxn modelId="{2DE96D44-3469-431E-9D20-521009FA2B79}" type="presOf" srcId="{150D44AD-0D5A-4F5E-8F19-4E4CC1F3679C}" destId="{AB92EED3-6C05-40C0-82FC-9D8FA3313FB2}" srcOrd="0" destOrd="0" presId="urn:microsoft.com/office/officeart/2017/3/layout/DropPinTimeline"/>
    <dgm:cxn modelId="{763D3B4F-2E90-4DAF-9BE1-45B065EA3176}" srcId="{F261C0EF-78A5-4F33-914D-A5658804A225}" destId="{9B5FD009-98C0-454B-B457-06198E3515BB}" srcOrd="0" destOrd="0" parTransId="{6D99F034-4D20-4B60-A7EE-42E1C2D3DEE9}" sibTransId="{39D89FDC-B402-458F-B2ED-7F3555725FE4}"/>
    <dgm:cxn modelId="{E95BE070-7004-44D0-A60C-70AF1AA73DC3}" type="presOf" srcId="{9079C927-4220-4264-BF23-25581CDCE965}" destId="{D4D26D79-27F0-4BBA-B09F-2AB97EB97D82}" srcOrd="0" destOrd="0" presId="urn:microsoft.com/office/officeart/2017/3/layout/DropPinTimeline"/>
    <dgm:cxn modelId="{CB189952-9353-4C80-BFCF-2FD0CDB5592A}" type="presOf" srcId="{1F6F171D-D636-4048-8CDE-C2D80AFE1A81}" destId="{1E1A0FAD-E3EE-4613-879C-BFF23894C1ED}" srcOrd="0" destOrd="0" presId="urn:microsoft.com/office/officeart/2017/3/layout/DropPinTimeline"/>
    <dgm:cxn modelId="{68847A74-58D0-49D2-BE3B-C81D123FDDF6}" type="presOf" srcId="{09963722-D1DD-4BCC-A51F-319CB5B3F9B3}" destId="{36771107-D8AF-417C-A291-0DF492153C06}" srcOrd="0" destOrd="0" presId="urn:microsoft.com/office/officeart/2017/3/layout/DropPinTimeline"/>
    <dgm:cxn modelId="{A59B5E75-01F1-4CA3-94CA-F30800F10C9F}" srcId="{2A782953-980D-49DD-AC0C-E444BAE1F506}" destId="{9079C927-4220-4264-BF23-25581CDCE965}" srcOrd="0" destOrd="0" parTransId="{871D587E-4C17-409F-8ED3-AB786DEA9BA3}" sibTransId="{06E88E4D-8987-4FC1-A6CF-EA2ED1D2F931}"/>
    <dgm:cxn modelId="{028C4858-E9ED-4B7E-BDDB-C93F9F2FF34C}" srcId="{3D861C7C-562F-4B69-BB89-60A872D690A9}" destId="{150D44AD-0D5A-4F5E-8F19-4E4CC1F3679C}" srcOrd="2" destOrd="0" parTransId="{00E36B19-3B2E-4DCC-B599-C526AE9F1DD3}" sibTransId="{8E3FC35B-9D83-4AC9-9250-17012E57EC5E}"/>
    <dgm:cxn modelId="{1DAB4E7A-9EEF-4909-8241-10AD109E7282}" srcId="{1F6F171D-D636-4048-8CDE-C2D80AFE1A81}" destId="{8CB88B76-E410-4651-AF75-23D45FBFC3CC}" srcOrd="0" destOrd="0" parTransId="{E0522534-A1DA-4F1C-B305-575BC8D714CD}" sibTransId="{390194E2-31D1-4C3C-80F1-B9C4E51AE08B}"/>
    <dgm:cxn modelId="{2191008D-3D3E-4650-91B2-590BB48A17B7}" srcId="{8E1F6729-8D7D-4BC3-B343-92C15CE1AD6D}" destId="{F261C0EF-78A5-4F33-914D-A5658804A225}" srcOrd="0" destOrd="0" parTransId="{207C788C-45BA-4B9B-88EA-9675576C5A66}" sibTransId="{ADAF04DF-17DB-4594-80E7-2E69A94768A6}"/>
    <dgm:cxn modelId="{A6625A96-855E-4AD2-B975-BC8268FFAC0D}" srcId="{0B719CB9-C58D-415B-82E9-C1AB580E02CD}" destId="{09963722-D1DD-4BCC-A51F-319CB5B3F9B3}" srcOrd="0" destOrd="0" parTransId="{583E9F2F-402D-440C-9509-D8DAC79364FC}" sibTransId="{AE6473AC-3B87-47F7-8E56-75DDB3A2A3A4}"/>
    <dgm:cxn modelId="{9AB30C9C-76A9-460C-B933-6C800DD576CF}" type="presOf" srcId="{8E1F6729-8D7D-4BC3-B343-92C15CE1AD6D}" destId="{9B3C56CF-CCBD-4F6A-B2AD-46CB3C0370BD}" srcOrd="0" destOrd="0" presId="urn:microsoft.com/office/officeart/2017/3/layout/DropPinTimeline"/>
    <dgm:cxn modelId="{1B4EA09D-3305-4CEA-A783-37CB9FD420B9}" srcId="{150D44AD-0D5A-4F5E-8F19-4E4CC1F3679C}" destId="{86CE4BAA-6DC6-4E6C-926A-132A20FDA1D3}" srcOrd="0" destOrd="0" parTransId="{0D88D180-99E6-47D6-9B96-BC0E29BC8930}" sibTransId="{55049733-2FEC-4C52-A8A0-2062BAFDDF54}"/>
    <dgm:cxn modelId="{A9BCB8AA-A3E5-4E7F-8FF8-17B13C0FB375}" type="presOf" srcId="{0B719CB9-C58D-415B-82E9-C1AB580E02CD}" destId="{D9483118-2F31-42C3-8272-75A8C284731F}" srcOrd="0" destOrd="0" presId="urn:microsoft.com/office/officeart/2017/3/layout/DropPinTimeline"/>
    <dgm:cxn modelId="{53966AB7-34B5-42B4-A5BC-DD24DA1ADC0B}" type="presOf" srcId="{2A782953-980D-49DD-AC0C-E444BAE1F506}" destId="{F7B89369-096F-402A-A439-4E0B3541CCB8}" srcOrd="0" destOrd="0" presId="urn:microsoft.com/office/officeart/2017/3/layout/DropPinTimeline"/>
    <dgm:cxn modelId="{86D994BE-3F55-4814-97CA-8B7706504A21}" srcId="{3D861C7C-562F-4B69-BB89-60A872D690A9}" destId="{2A782953-980D-49DD-AC0C-E444BAE1F506}" srcOrd="3" destOrd="0" parTransId="{2D6A6996-EE96-457E-B5E5-28F66CD410D7}" sibTransId="{A8B8C947-55B5-4EDF-924A-E09CB4E686CE}"/>
    <dgm:cxn modelId="{79DE84E3-E1F9-4F15-99A8-8B888B6C76C6}" type="presOf" srcId="{86CE4BAA-6DC6-4E6C-926A-132A20FDA1D3}" destId="{D1FCAD03-A3D5-46FD-A86F-EB0B85F02798}" srcOrd="0" destOrd="0" presId="urn:microsoft.com/office/officeart/2017/3/layout/DropPinTimeline"/>
    <dgm:cxn modelId="{8068C3F3-5B2F-4751-9ACE-B7E7E30D0970}" type="presOf" srcId="{8CB88B76-E410-4651-AF75-23D45FBFC3CC}" destId="{085085A5-2D43-4A75-B690-4D1C047B21C4}" srcOrd="0" destOrd="0" presId="urn:microsoft.com/office/officeart/2017/3/layout/DropPinTimeline"/>
    <dgm:cxn modelId="{C315DAFB-F974-4B30-BE40-6162CD7C1162}" srcId="{3D861C7C-562F-4B69-BB89-60A872D690A9}" destId="{0B719CB9-C58D-415B-82E9-C1AB580E02CD}" srcOrd="4" destOrd="0" parTransId="{15F80EEA-A73E-4283-8377-F18CB5F5AA01}" sibTransId="{1945B5A7-E26C-44A9-9923-2EDD8448F993}"/>
    <dgm:cxn modelId="{C128BD7A-2B09-4E4C-944B-1E0059D02C86}" type="presParOf" srcId="{6E6C3201-10E4-4C4F-A295-5418345997E1}" destId="{1B636CC1-8796-4A03-9E5C-5BD99982BCFA}" srcOrd="0" destOrd="0" presId="urn:microsoft.com/office/officeart/2017/3/layout/DropPinTimeline"/>
    <dgm:cxn modelId="{FD13E385-FF89-4753-A3C0-5296E15D002D}" type="presParOf" srcId="{6E6C3201-10E4-4C4F-A295-5418345997E1}" destId="{AC63BCC7-9FC3-4C62-9DC8-D6312EC0252B}" srcOrd="1" destOrd="0" presId="urn:microsoft.com/office/officeart/2017/3/layout/DropPinTimeline"/>
    <dgm:cxn modelId="{C7BA921F-E1CE-46CD-9161-15DE9BFE2A93}" type="presParOf" srcId="{AC63BCC7-9FC3-4C62-9DC8-D6312EC0252B}" destId="{1D9D6196-BFFB-43A4-812A-1877D3D9DF8B}" srcOrd="0" destOrd="0" presId="urn:microsoft.com/office/officeart/2017/3/layout/DropPinTimeline"/>
    <dgm:cxn modelId="{CBB6A6E4-0560-4423-95BC-0A837424561F}" type="presParOf" srcId="{1D9D6196-BFFB-43A4-812A-1877D3D9DF8B}" destId="{0F1CF9D0-1299-42C5-8455-5B779F409A55}" srcOrd="0" destOrd="0" presId="urn:microsoft.com/office/officeart/2017/3/layout/DropPinTimeline"/>
    <dgm:cxn modelId="{461F5AE8-6414-4E0F-877D-C49E856DB329}" type="presParOf" srcId="{1D9D6196-BFFB-43A4-812A-1877D3D9DF8B}" destId="{89A70284-E1F8-44F7-9177-10A94A2C501A}" srcOrd="1" destOrd="0" presId="urn:microsoft.com/office/officeart/2017/3/layout/DropPinTimeline"/>
    <dgm:cxn modelId="{DA6E0748-F57C-4758-A373-480ECB2D83D8}" type="presParOf" srcId="{89A70284-E1F8-44F7-9177-10A94A2C501A}" destId="{EA049F4C-CD3B-4576-8558-169CE0F99D21}" srcOrd="0" destOrd="0" presId="urn:microsoft.com/office/officeart/2017/3/layout/DropPinTimeline"/>
    <dgm:cxn modelId="{7F5484E0-47D2-48A8-B53A-93331F723E75}" type="presParOf" srcId="{89A70284-E1F8-44F7-9177-10A94A2C501A}" destId="{E657AAC8-BCA2-429D-B04E-84DF06C92C5C}" srcOrd="1" destOrd="0" presId="urn:microsoft.com/office/officeart/2017/3/layout/DropPinTimeline"/>
    <dgm:cxn modelId="{77D77B74-6F2B-49C1-AD87-0385E383B333}" type="presParOf" srcId="{1D9D6196-BFFB-43A4-812A-1877D3D9DF8B}" destId="{085085A5-2D43-4A75-B690-4D1C047B21C4}" srcOrd="2" destOrd="0" presId="urn:microsoft.com/office/officeart/2017/3/layout/DropPinTimeline"/>
    <dgm:cxn modelId="{FCFF82F9-B829-47D3-8957-6780C65B6E0C}" type="presParOf" srcId="{1D9D6196-BFFB-43A4-812A-1877D3D9DF8B}" destId="{1E1A0FAD-E3EE-4613-879C-BFF23894C1ED}" srcOrd="3" destOrd="0" presId="urn:microsoft.com/office/officeart/2017/3/layout/DropPinTimeline"/>
    <dgm:cxn modelId="{28D08DC1-BB3E-4C32-9364-642AE467994D}" type="presParOf" srcId="{1D9D6196-BFFB-43A4-812A-1877D3D9DF8B}" destId="{FE9D9966-E2A8-410A-B554-DA6DF7D9DBCF}" srcOrd="4" destOrd="0" presId="urn:microsoft.com/office/officeart/2017/3/layout/DropPinTimeline"/>
    <dgm:cxn modelId="{0B262641-21B6-41B0-9A52-8FA6B149F79B}" type="presParOf" srcId="{1D9D6196-BFFB-43A4-812A-1877D3D9DF8B}" destId="{C457708D-00C6-4AC7-A409-B35E306CE8B4}" srcOrd="5" destOrd="0" presId="urn:microsoft.com/office/officeart/2017/3/layout/DropPinTimeline"/>
    <dgm:cxn modelId="{116D3D12-DA38-4BE6-B341-0BF15029EDB4}" type="presParOf" srcId="{AC63BCC7-9FC3-4C62-9DC8-D6312EC0252B}" destId="{73A675A2-CC6B-49A5-A862-388421A0E1DC}" srcOrd="1" destOrd="0" presId="urn:microsoft.com/office/officeart/2017/3/layout/DropPinTimeline"/>
    <dgm:cxn modelId="{17BC5FBA-C436-4F41-89DA-1076C14D6A55}" type="presParOf" srcId="{AC63BCC7-9FC3-4C62-9DC8-D6312EC0252B}" destId="{1FA80C77-C8B9-47D6-9984-8AA82C608AEA}" srcOrd="2" destOrd="0" presId="urn:microsoft.com/office/officeart/2017/3/layout/DropPinTimeline"/>
    <dgm:cxn modelId="{D8738ED5-2FF3-4B87-8725-8F3957EAD7C1}" type="presParOf" srcId="{1FA80C77-C8B9-47D6-9984-8AA82C608AEA}" destId="{D59646C6-5939-46AD-944F-B5685BCB93FA}" srcOrd="0" destOrd="0" presId="urn:microsoft.com/office/officeart/2017/3/layout/DropPinTimeline"/>
    <dgm:cxn modelId="{55099E07-10B3-4945-95D3-CCC0F2A1168E}" type="presParOf" srcId="{1FA80C77-C8B9-47D6-9984-8AA82C608AEA}" destId="{DA4DAFEF-6C0C-461F-89D3-3404D4877188}" srcOrd="1" destOrd="0" presId="urn:microsoft.com/office/officeart/2017/3/layout/DropPinTimeline"/>
    <dgm:cxn modelId="{42A61229-D946-4543-B58F-3C66BB496C79}" type="presParOf" srcId="{DA4DAFEF-6C0C-461F-89D3-3404D4877188}" destId="{CE80797D-AE3B-4678-9197-E02B5510AC0F}" srcOrd="0" destOrd="0" presId="urn:microsoft.com/office/officeart/2017/3/layout/DropPinTimeline"/>
    <dgm:cxn modelId="{E4C390EC-5C9B-430A-B4D7-E2E248292BA1}" type="presParOf" srcId="{DA4DAFEF-6C0C-461F-89D3-3404D4877188}" destId="{5C90193E-9E2C-4AF6-BABA-DF07C96C5A37}" srcOrd="1" destOrd="0" presId="urn:microsoft.com/office/officeart/2017/3/layout/DropPinTimeline"/>
    <dgm:cxn modelId="{DDEC761F-C608-4C08-9AB5-89DAC95FE113}" type="presParOf" srcId="{1FA80C77-C8B9-47D6-9984-8AA82C608AEA}" destId="{1308D262-0B75-4E1A-970A-BA4BD499B09F}" srcOrd="2" destOrd="0" presId="urn:microsoft.com/office/officeart/2017/3/layout/DropPinTimeline"/>
    <dgm:cxn modelId="{13A181A4-C36D-490F-82EF-E3E81EA79ABC}" type="presParOf" srcId="{1FA80C77-C8B9-47D6-9984-8AA82C608AEA}" destId="{9B3C56CF-CCBD-4F6A-B2AD-46CB3C0370BD}" srcOrd="3" destOrd="0" presId="urn:microsoft.com/office/officeart/2017/3/layout/DropPinTimeline"/>
    <dgm:cxn modelId="{FE325C6B-106A-4734-8BED-76F42B8CC6AC}" type="presParOf" srcId="{1FA80C77-C8B9-47D6-9984-8AA82C608AEA}" destId="{208F7699-83BE-4FFC-8FC2-B3B7D39A550C}" srcOrd="4" destOrd="0" presId="urn:microsoft.com/office/officeart/2017/3/layout/DropPinTimeline"/>
    <dgm:cxn modelId="{C892610B-2A57-4A73-820D-73663FC3EA68}" type="presParOf" srcId="{1FA80C77-C8B9-47D6-9984-8AA82C608AEA}" destId="{2EA1635D-28EE-4169-A0C1-1C2B0C7E33CA}" srcOrd="5" destOrd="0" presId="urn:microsoft.com/office/officeart/2017/3/layout/DropPinTimeline"/>
    <dgm:cxn modelId="{40C11E17-8233-4C96-953B-656AEB7B20A2}" type="presParOf" srcId="{AC63BCC7-9FC3-4C62-9DC8-D6312EC0252B}" destId="{C6C9D08F-0302-44AD-B572-184C760714BE}" srcOrd="3" destOrd="0" presId="urn:microsoft.com/office/officeart/2017/3/layout/DropPinTimeline"/>
    <dgm:cxn modelId="{A3F02A3B-440C-493D-B5F2-DBEDE17322C9}" type="presParOf" srcId="{AC63BCC7-9FC3-4C62-9DC8-D6312EC0252B}" destId="{5927F7A0-CCA3-4DFA-8AAB-4482E4D4A09B}" srcOrd="4" destOrd="0" presId="urn:microsoft.com/office/officeart/2017/3/layout/DropPinTimeline"/>
    <dgm:cxn modelId="{48B46974-43E0-47E3-A1E9-B5E0CDBFC74F}" type="presParOf" srcId="{5927F7A0-CCA3-4DFA-8AAB-4482E4D4A09B}" destId="{10B2D25A-9D3C-48D5-833B-868B9E0AC5FD}" srcOrd="0" destOrd="0" presId="urn:microsoft.com/office/officeart/2017/3/layout/DropPinTimeline"/>
    <dgm:cxn modelId="{5EA96A3F-A076-42AE-A453-A473A2C7DDD9}" type="presParOf" srcId="{5927F7A0-CCA3-4DFA-8AAB-4482E4D4A09B}" destId="{D5683D72-E245-4788-9F0B-E59B9A34E043}" srcOrd="1" destOrd="0" presId="urn:microsoft.com/office/officeart/2017/3/layout/DropPinTimeline"/>
    <dgm:cxn modelId="{6DB4E694-17AF-4F70-A5FF-9AA61FC1CB64}" type="presParOf" srcId="{D5683D72-E245-4788-9F0B-E59B9A34E043}" destId="{D072097E-EC6A-412D-B208-372A3BFA584D}" srcOrd="0" destOrd="0" presId="urn:microsoft.com/office/officeart/2017/3/layout/DropPinTimeline"/>
    <dgm:cxn modelId="{DC884A4C-D6ED-4A5C-B8FB-397677AF5A79}" type="presParOf" srcId="{D5683D72-E245-4788-9F0B-E59B9A34E043}" destId="{203E270C-03EB-4D49-A7C7-81FAE86061FC}" srcOrd="1" destOrd="0" presId="urn:microsoft.com/office/officeart/2017/3/layout/DropPinTimeline"/>
    <dgm:cxn modelId="{721F17C5-FDAA-4D06-AE21-00B23DB13A56}" type="presParOf" srcId="{5927F7A0-CCA3-4DFA-8AAB-4482E4D4A09B}" destId="{D1FCAD03-A3D5-46FD-A86F-EB0B85F02798}" srcOrd="2" destOrd="0" presId="urn:microsoft.com/office/officeart/2017/3/layout/DropPinTimeline"/>
    <dgm:cxn modelId="{7A6D71C2-D389-40C7-B59C-46236A942F1B}" type="presParOf" srcId="{5927F7A0-CCA3-4DFA-8AAB-4482E4D4A09B}" destId="{AB92EED3-6C05-40C0-82FC-9D8FA3313FB2}" srcOrd="3" destOrd="0" presId="urn:microsoft.com/office/officeart/2017/3/layout/DropPinTimeline"/>
    <dgm:cxn modelId="{AE39890E-1C3A-40E9-B68E-EA2E76FD2F20}" type="presParOf" srcId="{5927F7A0-CCA3-4DFA-8AAB-4482E4D4A09B}" destId="{61C76D85-BC4D-4F48-B1D2-3449AFF6D392}" srcOrd="4" destOrd="0" presId="urn:microsoft.com/office/officeart/2017/3/layout/DropPinTimeline"/>
    <dgm:cxn modelId="{645930B5-88B5-48B6-AE40-FC646DE8B309}" type="presParOf" srcId="{5927F7A0-CCA3-4DFA-8AAB-4482E4D4A09B}" destId="{903AC761-98AE-4D15-B834-A2CE4956AF9A}" srcOrd="5" destOrd="0" presId="urn:microsoft.com/office/officeart/2017/3/layout/DropPinTimeline"/>
    <dgm:cxn modelId="{57BC1D4F-B7EF-4E90-8BE8-1B10FE3DD7F6}" type="presParOf" srcId="{AC63BCC7-9FC3-4C62-9DC8-D6312EC0252B}" destId="{4FAFE0B5-E961-4E0A-A611-8BCB02318075}" srcOrd="5" destOrd="0" presId="urn:microsoft.com/office/officeart/2017/3/layout/DropPinTimeline"/>
    <dgm:cxn modelId="{015B7760-C744-4F3B-8EAC-E310D76A9D70}" type="presParOf" srcId="{AC63BCC7-9FC3-4C62-9DC8-D6312EC0252B}" destId="{7F6891A6-B450-4A29-A7F4-6ACA422ADB5F}" srcOrd="6" destOrd="0" presId="urn:microsoft.com/office/officeart/2017/3/layout/DropPinTimeline"/>
    <dgm:cxn modelId="{1555562C-19E1-40FD-87C5-9F425C21A1F0}" type="presParOf" srcId="{7F6891A6-B450-4A29-A7F4-6ACA422ADB5F}" destId="{992B8FF5-A82F-4053-A8F1-2B5A1730E9B6}" srcOrd="0" destOrd="0" presId="urn:microsoft.com/office/officeart/2017/3/layout/DropPinTimeline"/>
    <dgm:cxn modelId="{88D43634-3E86-4635-8A45-E1CB3396EF38}" type="presParOf" srcId="{7F6891A6-B450-4A29-A7F4-6ACA422ADB5F}" destId="{9DD78FEE-25FA-4F3C-A0D7-E8D7B2DF8B90}" srcOrd="1" destOrd="0" presId="urn:microsoft.com/office/officeart/2017/3/layout/DropPinTimeline"/>
    <dgm:cxn modelId="{8243D096-2FEF-4A39-8413-30489C89D565}" type="presParOf" srcId="{9DD78FEE-25FA-4F3C-A0D7-E8D7B2DF8B90}" destId="{EE5E1966-8E78-4AEC-8308-197AA3794833}" srcOrd="0" destOrd="0" presId="urn:microsoft.com/office/officeart/2017/3/layout/DropPinTimeline"/>
    <dgm:cxn modelId="{BCF20FDC-6387-4D57-ADD3-165713F66A81}" type="presParOf" srcId="{9DD78FEE-25FA-4F3C-A0D7-E8D7B2DF8B90}" destId="{B259B7E3-D9FB-41A1-95D9-94AB618E902C}" srcOrd="1" destOrd="0" presId="urn:microsoft.com/office/officeart/2017/3/layout/DropPinTimeline"/>
    <dgm:cxn modelId="{62BE2662-8071-4824-AF08-B4CF0D1D3B24}" type="presParOf" srcId="{7F6891A6-B450-4A29-A7F4-6ACA422ADB5F}" destId="{D4D26D79-27F0-4BBA-B09F-2AB97EB97D82}" srcOrd="2" destOrd="0" presId="urn:microsoft.com/office/officeart/2017/3/layout/DropPinTimeline"/>
    <dgm:cxn modelId="{CC33BF6D-4BDD-46A0-A108-8D628E29933F}" type="presParOf" srcId="{7F6891A6-B450-4A29-A7F4-6ACA422ADB5F}" destId="{F7B89369-096F-402A-A439-4E0B3541CCB8}" srcOrd="3" destOrd="0" presId="urn:microsoft.com/office/officeart/2017/3/layout/DropPinTimeline"/>
    <dgm:cxn modelId="{EEED2C60-5AEC-4232-BF38-99DA3D09345A}" type="presParOf" srcId="{7F6891A6-B450-4A29-A7F4-6ACA422ADB5F}" destId="{00A6F110-63C1-4A5F-8196-CE45D4A054D2}" srcOrd="4" destOrd="0" presId="urn:microsoft.com/office/officeart/2017/3/layout/DropPinTimeline"/>
    <dgm:cxn modelId="{CFF9A9DA-8B9A-4FEF-81CE-B4DB90F11291}" type="presParOf" srcId="{7F6891A6-B450-4A29-A7F4-6ACA422ADB5F}" destId="{727256CD-771F-4821-8A03-263F84F7A059}" srcOrd="5" destOrd="0" presId="urn:microsoft.com/office/officeart/2017/3/layout/DropPinTimeline"/>
    <dgm:cxn modelId="{4173A585-72EC-48D9-8A7F-912177440185}" type="presParOf" srcId="{AC63BCC7-9FC3-4C62-9DC8-D6312EC0252B}" destId="{0EB26710-176E-439B-AB82-FC4215DFBBB9}" srcOrd="7" destOrd="0" presId="urn:microsoft.com/office/officeart/2017/3/layout/DropPinTimeline"/>
    <dgm:cxn modelId="{0E509FBF-6748-496A-872F-6C1C660E45F8}" type="presParOf" srcId="{AC63BCC7-9FC3-4C62-9DC8-D6312EC0252B}" destId="{AD6BC840-7423-4919-8420-5C11B9BBA334}" srcOrd="8" destOrd="0" presId="urn:microsoft.com/office/officeart/2017/3/layout/DropPinTimeline"/>
    <dgm:cxn modelId="{1D44E7F2-DEDE-4018-A85F-B08F39401FE0}" type="presParOf" srcId="{AD6BC840-7423-4919-8420-5C11B9BBA334}" destId="{1ECBA477-5050-469A-871E-83F1C153996B}" srcOrd="0" destOrd="0" presId="urn:microsoft.com/office/officeart/2017/3/layout/DropPinTimeline"/>
    <dgm:cxn modelId="{F7CD43B1-CEDB-4B65-9782-688A339F297D}" type="presParOf" srcId="{AD6BC840-7423-4919-8420-5C11B9BBA334}" destId="{9879BF01-884F-4B98-B56E-058F66A7F586}" srcOrd="1" destOrd="0" presId="urn:microsoft.com/office/officeart/2017/3/layout/DropPinTimeline"/>
    <dgm:cxn modelId="{D73B1D24-064D-489C-8548-14BB04F87167}" type="presParOf" srcId="{9879BF01-884F-4B98-B56E-058F66A7F586}" destId="{56B69A97-05A4-49D6-A274-4A4033095B04}" srcOrd="0" destOrd="0" presId="urn:microsoft.com/office/officeart/2017/3/layout/DropPinTimeline"/>
    <dgm:cxn modelId="{B787372B-2219-4D4C-8007-AA6BCE733233}" type="presParOf" srcId="{9879BF01-884F-4B98-B56E-058F66A7F586}" destId="{2469EF82-71BF-4A71-99F5-98E967281BB1}" srcOrd="1" destOrd="0" presId="urn:microsoft.com/office/officeart/2017/3/layout/DropPinTimeline"/>
    <dgm:cxn modelId="{0DE64B5E-51D0-48B9-9A3B-722223B3080F}" type="presParOf" srcId="{AD6BC840-7423-4919-8420-5C11B9BBA334}" destId="{36771107-D8AF-417C-A291-0DF492153C06}" srcOrd="2" destOrd="0" presId="urn:microsoft.com/office/officeart/2017/3/layout/DropPinTimeline"/>
    <dgm:cxn modelId="{F2C3035C-7D43-46D3-8F89-B0489A6B0E8A}" type="presParOf" srcId="{AD6BC840-7423-4919-8420-5C11B9BBA334}" destId="{D9483118-2F31-42C3-8272-75A8C284731F}" srcOrd="3" destOrd="0" presId="urn:microsoft.com/office/officeart/2017/3/layout/DropPinTimeline"/>
    <dgm:cxn modelId="{99BCA684-2CD8-499A-920C-D820B9146424}" type="presParOf" srcId="{AD6BC840-7423-4919-8420-5C11B9BBA334}" destId="{EF5AA70D-1B3C-415F-AD81-26FDA4F74AFF}" srcOrd="4" destOrd="0" presId="urn:microsoft.com/office/officeart/2017/3/layout/DropPinTimeline"/>
    <dgm:cxn modelId="{D019B709-4B9B-4DFE-AF7C-AC5E1C8E2C15}" type="presParOf" srcId="{AD6BC840-7423-4919-8420-5C11B9BBA334}" destId="{9FAA47FB-989E-4833-9E06-003E912694C6}"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B15988-A394-4270-B6C5-90C4AC702AB9}"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9B312439-BBAA-4D10-9736-C3E8D226BDA7}">
      <dgm:prSet/>
      <dgm:spPr/>
      <dgm:t>
        <a:bodyPr/>
        <a:lstStyle/>
        <a:p>
          <a:r>
            <a:rPr lang="fr-CA" dirty="0"/>
            <a:t>La Municipalité est responsable des travaux</a:t>
          </a:r>
          <a:endParaRPr lang="en-US" dirty="0"/>
        </a:p>
      </dgm:t>
    </dgm:pt>
    <dgm:pt modelId="{736A8007-9303-454A-95A0-D3219B5A4C2C}" type="parTrans" cxnId="{035CC871-DFB6-4417-B424-3643E1197200}">
      <dgm:prSet/>
      <dgm:spPr/>
      <dgm:t>
        <a:bodyPr/>
        <a:lstStyle/>
        <a:p>
          <a:endParaRPr lang="en-US"/>
        </a:p>
      </dgm:t>
    </dgm:pt>
    <dgm:pt modelId="{D2405F8F-21AE-4413-A4BA-01C353E4006E}" type="sibTrans" cxnId="{035CC871-DFB6-4417-B424-3643E1197200}">
      <dgm:prSet/>
      <dgm:spPr/>
      <dgm:t>
        <a:bodyPr/>
        <a:lstStyle/>
        <a:p>
          <a:endParaRPr lang="en-US"/>
        </a:p>
      </dgm:t>
    </dgm:pt>
    <dgm:pt modelId="{AAFBA127-EE66-445D-B40B-96327878ED86}">
      <dgm:prSet/>
      <dgm:spPr/>
      <dgm:t>
        <a:bodyPr/>
        <a:lstStyle/>
        <a:p>
          <a:r>
            <a:rPr lang="fr-CA" dirty="0"/>
            <a:t>La Municipalité demandera du financement dans les programmes de subvention de la TECQ et PRIMEAU-1</a:t>
          </a:r>
          <a:endParaRPr lang="en-US" dirty="0"/>
        </a:p>
      </dgm:t>
    </dgm:pt>
    <dgm:pt modelId="{3B629A06-B686-497D-9703-8341F843544C}" type="parTrans" cxnId="{0FE49BD4-9463-43BD-91CD-9ECB7F662B22}">
      <dgm:prSet/>
      <dgm:spPr/>
      <dgm:t>
        <a:bodyPr/>
        <a:lstStyle/>
        <a:p>
          <a:endParaRPr lang="en-US"/>
        </a:p>
      </dgm:t>
    </dgm:pt>
    <dgm:pt modelId="{0606B5A1-491D-4300-A12B-3E82831E2163}" type="sibTrans" cxnId="{0FE49BD4-9463-43BD-91CD-9ECB7F662B22}">
      <dgm:prSet/>
      <dgm:spPr/>
      <dgm:t>
        <a:bodyPr/>
        <a:lstStyle/>
        <a:p>
          <a:endParaRPr lang="en-US"/>
        </a:p>
      </dgm:t>
    </dgm:pt>
    <dgm:pt modelId="{D020CB47-6473-4115-B127-4662ED8C73F9}">
      <dgm:prSet/>
      <dgm:spPr/>
      <dgm:t>
        <a:bodyPr/>
        <a:lstStyle/>
        <a:p>
          <a:r>
            <a:rPr lang="fr-CA" dirty="0"/>
            <a:t>Les plans et devis sont admissibles à une subvention de la TECQ et couverts à 100%</a:t>
          </a:r>
          <a:endParaRPr lang="en-US" dirty="0"/>
        </a:p>
      </dgm:t>
    </dgm:pt>
    <dgm:pt modelId="{E105123D-E0FC-4C43-8C52-A1F054D32B62}" type="parTrans" cxnId="{6738C0B1-7E62-4AC8-AD02-1F134C39D04D}">
      <dgm:prSet/>
      <dgm:spPr/>
      <dgm:t>
        <a:bodyPr/>
        <a:lstStyle/>
        <a:p>
          <a:endParaRPr lang="en-US"/>
        </a:p>
      </dgm:t>
    </dgm:pt>
    <dgm:pt modelId="{09B65BEB-F6BD-4242-90D0-E769C27A1CA1}" type="sibTrans" cxnId="{6738C0B1-7E62-4AC8-AD02-1F134C39D04D}">
      <dgm:prSet/>
      <dgm:spPr/>
      <dgm:t>
        <a:bodyPr/>
        <a:lstStyle/>
        <a:p>
          <a:endParaRPr lang="en-US"/>
        </a:p>
      </dgm:t>
    </dgm:pt>
    <dgm:pt modelId="{82CCC1F9-ABC6-4FD4-99AA-1E6D8AD02325}">
      <dgm:prSet/>
      <dgm:spPr/>
      <dgm:t>
        <a:bodyPr/>
        <a:lstStyle/>
        <a:p>
          <a:r>
            <a:rPr lang="fr-CA" dirty="0"/>
            <a:t>Les travaux à réaliser sont admissibles dans le programme PRIMEAU dont le montant peut atteindre 85% du coût des travaux</a:t>
          </a:r>
          <a:endParaRPr lang="en-US" dirty="0"/>
        </a:p>
      </dgm:t>
    </dgm:pt>
    <dgm:pt modelId="{CAE23972-A6CB-426D-B62A-005A44AC2F6A}" type="parTrans" cxnId="{67E35D35-A0DD-4073-987B-691F6BB0297C}">
      <dgm:prSet/>
      <dgm:spPr/>
      <dgm:t>
        <a:bodyPr/>
        <a:lstStyle/>
        <a:p>
          <a:endParaRPr lang="en-US"/>
        </a:p>
      </dgm:t>
    </dgm:pt>
    <dgm:pt modelId="{9E6EF4E5-1A19-437F-A05D-089C39CE7BF4}" type="sibTrans" cxnId="{67E35D35-A0DD-4073-987B-691F6BB0297C}">
      <dgm:prSet/>
      <dgm:spPr/>
      <dgm:t>
        <a:bodyPr/>
        <a:lstStyle/>
        <a:p>
          <a:endParaRPr lang="en-US"/>
        </a:p>
      </dgm:t>
    </dgm:pt>
    <dgm:pt modelId="{5FFBEB35-4671-4076-B031-333919405BC5}">
      <dgm:prSet/>
      <dgm:spPr/>
      <dgm:t>
        <a:bodyPr/>
        <a:lstStyle/>
        <a:p>
          <a:r>
            <a:rPr lang="fr-CA" dirty="0"/>
            <a:t>Le coût des travaux non subventionné sera partagé entre </a:t>
          </a:r>
          <a:r>
            <a:rPr lang="fr-CA"/>
            <a:t>Saint-Charles (51%) et Saint-Marc (49%) </a:t>
          </a:r>
          <a:r>
            <a:rPr lang="fr-CA" dirty="0"/>
            <a:t>selon l’entente en vigueur et après révision des charges hydrauliques respectives</a:t>
          </a:r>
          <a:endParaRPr lang="en-US" dirty="0"/>
        </a:p>
      </dgm:t>
    </dgm:pt>
    <dgm:pt modelId="{7C24D3BC-0908-4C84-88EA-04AD8ABAB05D}" type="parTrans" cxnId="{DC12855F-8E39-4682-BA37-A068C40EFFF2}">
      <dgm:prSet/>
      <dgm:spPr/>
      <dgm:t>
        <a:bodyPr/>
        <a:lstStyle/>
        <a:p>
          <a:endParaRPr lang="en-US"/>
        </a:p>
      </dgm:t>
    </dgm:pt>
    <dgm:pt modelId="{D15FAA9F-B08D-4431-B46A-D2C403F64DC0}" type="sibTrans" cxnId="{DC12855F-8E39-4682-BA37-A068C40EFFF2}">
      <dgm:prSet/>
      <dgm:spPr/>
      <dgm:t>
        <a:bodyPr/>
        <a:lstStyle/>
        <a:p>
          <a:endParaRPr lang="en-US"/>
        </a:p>
      </dgm:t>
    </dgm:pt>
    <dgm:pt modelId="{7ECF13A7-39AF-4361-A399-CFDAF417E5A7}" type="pres">
      <dgm:prSet presAssocID="{08B15988-A394-4270-B6C5-90C4AC702AB9}" presName="vert0" presStyleCnt="0">
        <dgm:presLayoutVars>
          <dgm:dir/>
          <dgm:animOne val="branch"/>
          <dgm:animLvl val="lvl"/>
        </dgm:presLayoutVars>
      </dgm:prSet>
      <dgm:spPr/>
    </dgm:pt>
    <dgm:pt modelId="{61986129-5EC1-486F-9744-B0B8CC31D6BB}" type="pres">
      <dgm:prSet presAssocID="{9B312439-BBAA-4D10-9736-C3E8D226BDA7}" presName="thickLine" presStyleLbl="alignNode1" presStyleIdx="0" presStyleCnt="5"/>
      <dgm:spPr/>
    </dgm:pt>
    <dgm:pt modelId="{525A7EC8-5255-4745-879A-1A8FA4B38C7A}" type="pres">
      <dgm:prSet presAssocID="{9B312439-BBAA-4D10-9736-C3E8D226BDA7}" presName="horz1" presStyleCnt="0"/>
      <dgm:spPr/>
    </dgm:pt>
    <dgm:pt modelId="{AD81345F-A28F-48F9-BF67-2D2DB2C29AAE}" type="pres">
      <dgm:prSet presAssocID="{9B312439-BBAA-4D10-9736-C3E8D226BDA7}" presName="tx1" presStyleLbl="revTx" presStyleIdx="0" presStyleCnt="5"/>
      <dgm:spPr/>
    </dgm:pt>
    <dgm:pt modelId="{E997DEB9-CFD4-49F7-9556-477F5C55447E}" type="pres">
      <dgm:prSet presAssocID="{9B312439-BBAA-4D10-9736-C3E8D226BDA7}" presName="vert1" presStyleCnt="0"/>
      <dgm:spPr/>
    </dgm:pt>
    <dgm:pt modelId="{1487E5A9-7377-49CC-97DC-5C765A20DBEA}" type="pres">
      <dgm:prSet presAssocID="{AAFBA127-EE66-445D-B40B-96327878ED86}" presName="thickLine" presStyleLbl="alignNode1" presStyleIdx="1" presStyleCnt="5"/>
      <dgm:spPr/>
    </dgm:pt>
    <dgm:pt modelId="{3B42057B-A95F-4999-A4F8-7A8B9C49DC6B}" type="pres">
      <dgm:prSet presAssocID="{AAFBA127-EE66-445D-B40B-96327878ED86}" presName="horz1" presStyleCnt="0"/>
      <dgm:spPr/>
    </dgm:pt>
    <dgm:pt modelId="{D35751C3-C8FF-4034-8009-DD3E335542C1}" type="pres">
      <dgm:prSet presAssocID="{AAFBA127-EE66-445D-B40B-96327878ED86}" presName="tx1" presStyleLbl="revTx" presStyleIdx="1" presStyleCnt="5"/>
      <dgm:spPr/>
    </dgm:pt>
    <dgm:pt modelId="{EE851BC8-7467-48FE-9EAA-F3BDE63AA221}" type="pres">
      <dgm:prSet presAssocID="{AAFBA127-EE66-445D-B40B-96327878ED86}" presName="vert1" presStyleCnt="0"/>
      <dgm:spPr/>
    </dgm:pt>
    <dgm:pt modelId="{FC36254D-0E84-45F5-A760-ECC4355B4B99}" type="pres">
      <dgm:prSet presAssocID="{D020CB47-6473-4115-B127-4662ED8C73F9}" presName="thickLine" presStyleLbl="alignNode1" presStyleIdx="2" presStyleCnt="5"/>
      <dgm:spPr/>
    </dgm:pt>
    <dgm:pt modelId="{81D24D8A-7BBD-4A9C-AB28-008AB8EBEF29}" type="pres">
      <dgm:prSet presAssocID="{D020CB47-6473-4115-B127-4662ED8C73F9}" presName="horz1" presStyleCnt="0"/>
      <dgm:spPr/>
    </dgm:pt>
    <dgm:pt modelId="{02A25503-B47B-4572-9477-11D5B5E56117}" type="pres">
      <dgm:prSet presAssocID="{D020CB47-6473-4115-B127-4662ED8C73F9}" presName="tx1" presStyleLbl="revTx" presStyleIdx="2" presStyleCnt="5"/>
      <dgm:spPr/>
    </dgm:pt>
    <dgm:pt modelId="{EB26DBE4-8560-477D-91CA-03DC2C737EB0}" type="pres">
      <dgm:prSet presAssocID="{D020CB47-6473-4115-B127-4662ED8C73F9}" presName="vert1" presStyleCnt="0"/>
      <dgm:spPr/>
    </dgm:pt>
    <dgm:pt modelId="{4B8E192F-8D65-4825-9ED7-53EAB4F9E4C5}" type="pres">
      <dgm:prSet presAssocID="{82CCC1F9-ABC6-4FD4-99AA-1E6D8AD02325}" presName="thickLine" presStyleLbl="alignNode1" presStyleIdx="3" presStyleCnt="5"/>
      <dgm:spPr/>
    </dgm:pt>
    <dgm:pt modelId="{5D007C70-A17D-46B1-B54A-53C21B948183}" type="pres">
      <dgm:prSet presAssocID="{82CCC1F9-ABC6-4FD4-99AA-1E6D8AD02325}" presName="horz1" presStyleCnt="0"/>
      <dgm:spPr/>
    </dgm:pt>
    <dgm:pt modelId="{600F732B-8AFA-4293-BA9A-EE5D0A7F8715}" type="pres">
      <dgm:prSet presAssocID="{82CCC1F9-ABC6-4FD4-99AA-1E6D8AD02325}" presName="tx1" presStyleLbl="revTx" presStyleIdx="3" presStyleCnt="5"/>
      <dgm:spPr/>
    </dgm:pt>
    <dgm:pt modelId="{2C83F5F7-792D-42C9-893D-2521583DEE60}" type="pres">
      <dgm:prSet presAssocID="{82CCC1F9-ABC6-4FD4-99AA-1E6D8AD02325}" presName="vert1" presStyleCnt="0"/>
      <dgm:spPr/>
    </dgm:pt>
    <dgm:pt modelId="{78E8E27B-8205-486E-A5C8-15ED9E6AC469}" type="pres">
      <dgm:prSet presAssocID="{5FFBEB35-4671-4076-B031-333919405BC5}" presName="thickLine" presStyleLbl="alignNode1" presStyleIdx="4" presStyleCnt="5"/>
      <dgm:spPr/>
    </dgm:pt>
    <dgm:pt modelId="{0482EDFE-0F12-4830-95FE-941DC53A82A5}" type="pres">
      <dgm:prSet presAssocID="{5FFBEB35-4671-4076-B031-333919405BC5}" presName="horz1" presStyleCnt="0"/>
      <dgm:spPr/>
    </dgm:pt>
    <dgm:pt modelId="{D87EFE6E-9A59-44D1-9B27-23E174374AD8}" type="pres">
      <dgm:prSet presAssocID="{5FFBEB35-4671-4076-B031-333919405BC5}" presName="tx1" presStyleLbl="revTx" presStyleIdx="4" presStyleCnt="5"/>
      <dgm:spPr/>
    </dgm:pt>
    <dgm:pt modelId="{86C696D7-B9A5-4627-884C-445B03D4AB29}" type="pres">
      <dgm:prSet presAssocID="{5FFBEB35-4671-4076-B031-333919405BC5}" presName="vert1" presStyleCnt="0"/>
      <dgm:spPr/>
    </dgm:pt>
  </dgm:ptLst>
  <dgm:cxnLst>
    <dgm:cxn modelId="{4A63E403-2355-4007-BF63-39DB6B928A68}" type="presOf" srcId="{82CCC1F9-ABC6-4FD4-99AA-1E6D8AD02325}" destId="{600F732B-8AFA-4293-BA9A-EE5D0A7F8715}" srcOrd="0" destOrd="0" presId="urn:microsoft.com/office/officeart/2008/layout/LinedList"/>
    <dgm:cxn modelId="{51A2450C-16DF-4CC1-A449-FE05D565D399}" type="presOf" srcId="{5FFBEB35-4671-4076-B031-333919405BC5}" destId="{D87EFE6E-9A59-44D1-9B27-23E174374AD8}" srcOrd="0" destOrd="0" presId="urn:microsoft.com/office/officeart/2008/layout/LinedList"/>
    <dgm:cxn modelId="{67E35D35-A0DD-4073-987B-691F6BB0297C}" srcId="{08B15988-A394-4270-B6C5-90C4AC702AB9}" destId="{82CCC1F9-ABC6-4FD4-99AA-1E6D8AD02325}" srcOrd="3" destOrd="0" parTransId="{CAE23972-A6CB-426D-B62A-005A44AC2F6A}" sibTransId="{9E6EF4E5-1A19-437F-A05D-089C39CE7BF4}"/>
    <dgm:cxn modelId="{DC12855F-8E39-4682-BA37-A068C40EFFF2}" srcId="{08B15988-A394-4270-B6C5-90C4AC702AB9}" destId="{5FFBEB35-4671-4076-B031-333919405BC5}" srcOrd="4" destOrd="0" parTransId="{7C24D3BC-0908-4C84-88EA-04AD8ABAB05D}" sibTransId="{D15FAA9F-B08D-4431-B46A-D2C403F64DC0}"/>
    <dgm:cxn modelId="{035CC871-DFB6-4417-B424-3643E1197200}" srcId="{08B15988-A394-4270-B6C5-90C4AC702AB9}" destId="{9B312439-BBAA-4D10-9736-C3E8D226BDA7}" srcOrd="0" destOrd="0" parTransId="{736A8007-9303-454A-95A0-D3219B5A4C2C}" sibTransId="{D2405F8F-21AE-4413-A4BA-01C353E4006E}"/>
    <dgm:cxn modelId="{DEAAB377-5788-4FA8-B1DD-30154D070492}" type="presOf" srcId="{AAFBA127-EE66-445D-B40B-96327878ED86}" destId="{D35751C3-C8FF-4034-8009-DD3E335542C1}" srcOrd="0" destOrd="0" presId="urn:microsoft.com/office/officeart/2008/layout/LinedList"/>
    <dgm:cxn modelId="{6738C0B1-7E62-4AC8-AD02-1F134C39D04D}" srcId="{08B15988-A394-4270-B6C5-90C4AC702AB9}" destId="{D020CB47-6473-4115-B127-4662ED8C73F9}" srcOrd="2" destOrd="0" parTransId="{E105123D-E0FC-4C43-8C52-A1F054D32B62}" sibTransId="{09B65BEB-F6BD-4242-90D0-E769C27A1CA1}"/>
    <dgm:cxn modelId="{1C4C0FBF-3150-45D2-AFAD-174BBBC84F46}" type="presOf" srcId="{9B312439-BBAA-4D10-9736-C3E8D226BDA7}" destId="{AD81345F-A28F-48F9-BF67-2D2DB2C29AAE}" srcOrd="0" destOrd="0" presId="urn:microsoft.com/office/officeart/2008/layout/LinedList"/>
    <dgm:cxn modelId="{0FE49BD4-9463-43BD-91CD-9ECB7F662B22}" srcId="{08B15988-A394-4270-B6C5-90C4AC702AB9}" destId="{AAFBA127-EE66-445D-B40B-96327878ED86}" srcOrd="1" destOrd="0" parTransId="{3B629A06-B686-497D-9703-8341F843544C}" sibTransId="{0606B5A1-491D-4300-A12B-3E82831E2163}"/>
    <dgm:cxn modelId="{A73C44E1-D989-4771-BEC7-8C366FDB59D8}" type="presOf" srcId="{D020CB47-6473-4115-B127-4662ED8C73F9}" destId="{02A25503-B47B-4572-9477-11D5B5E56117}" srcOrd="0" destOrd="0" presId="urn:microsoft.com/office/officeart/2008/layout/LinedList"/>
    <dgm:cxn modelId="{E16A94F4-20B8-44E8-9336-40969BCEC5EE}" type="presOf" srcId="{08B15988-A394-4270-B6C5-90C4AC702AB9}" destId="{7ECF13A7-39AF-4361-A399-CFDAF417E5A7}" srcOrd="0" destOrd="0" presId="urn:microsoft.com/office/officeart/2008/layout/LinedList"/>
    <dgm:cxn modelId="{EEA1DA20-D00D-43D7-BBF8-CCB61A892732}" type="presParOf" srcId="{7ECF13A7-39AF-4361-A399-CFDAF417E5A7}" destId="{61986129-5EC1-486F-9744-B0B8CC31D6BB}" srcOrd="0" destOrd="0" presId="urn:microsoft.com/office/officeart/2008/layout/LinedList"/>
    <dgm:cxn modelId="{E8C5B166-8CE0-4192-B740-123CC0A4D3D8}" type="presParOf" srcId="{7ECF13A7-39AF-4361-A399-CFDAF417E5A7}" destId="{525A7EC8-5255-4745-879A-1A8FA4B38C7A}" srcOrd="1" destOrd="0" presId="urn:microsoft.com/office/officeart/2008/layout/LinedList"/>
    <dgm:cxn modelId="{13FBCAD7-091A-4CCC-BC0B-58592C201ACB}" type="presParOf" srcId="{525A7EC8-5255-4745-879A-1A8FA4B38C7A}" destId="{AD81345F-A28F-48F9-BF67-2D2DB2C29AAE}" srcOrd="0" destOrd="0" presId="urn:microsoft.com/office/officeart/2008/layout/LinedList"/>
    <dgm:cxn modelId="{58A8E1F3-ADB1-4574-9DE0-4729D9799B5D}" type="presParOf" srcId="{525A7EC8-5255-4745-879A-1A8FA4B38C7A}" destId="{E997DEB9-CFD4-49F7-9556-477F5C55447E}" srcOrd="1" destOrd="0" presId="urn:microsoft.com/office/officeart/2008/layout/LinedList"/>
    <dgm:cxn modelId="{2EE0D3BC-A47A-4949-BC26-2C2E57AD9A80}" type="presParOf" srcId="{7ECF13A7-39AF-4361-A399-CFDAF417E5A7}" destId="{1487E5A9-7377-49CC-97DC-5C765A20DBEA}" srcOrd="2" destOrd="0" presId="urn:microsoft.com/office/officeart/2008/layout/LinedList"/>
    <dgm:cxn modelId="{C6D1BDD6-C19C-4F9D-A615-F8BF23FB8DA8}" type="presParOf" srcId="{7ECF13A7-39AF-4361-A399-CFDAF417E5A7}" destId="{3B42057B-A95F-4999-A4F8-7A8B9C49DC6B}" srcOrd="3" destOrd="0" presId="urn:microsoft.com/office/officeart/2008/layout/LinedList"/>
    <dgm:cxn modelId="{7FF1C3FA-658C-4F05-B180-7CA2EFAEBCC7}" type="presParOf" srcId="{3B42057B-A95F-4999-A4F8-7A8B9C49DC6B}" destId="{D35751C3-C8FF-4034-8009-DD3E335542C1}" srcOrd="0" destOrd="0" presId="urn:microsoft.com/office/officeart/2008/layout/LinedList"/>
    <dgm:cxn modelId="{BAA251EB-039A-4C9F-A0C7-9E56288C1EC7}" type="presParOf" srcId="{3B42057B-A95F-4999-A4F8-7A8B9C49DC6B}" destId="{EE851BC8-7467-48FE-9EAA-F3BDE63AA221}" srcOrd="1" destOrd="0" presId="urn:microsoft.com/office/officeart/2008/layout/LinedList"/>
    <dgm:cxn modelId="{442CAC9D-9715-4B8D-8A25-F8348E746F61}" type="presParOf" srcId="{7ECF13A7-39AF-4361-A399-CFDAF417E5A7}" destId="{FC36254D-0E84-45F5-A760-ECC4355B4B99}" srcOrd="4" destOrd="0" presId="urn:microsoft.com/office/officeart/2008/layout/LinedList"/>
    <dgm:cxn modelId="{4EE5F950-35B5-4913-90B3-46520DE35FDB}" type="presParOf" srcId="{7ECF13A7-39AF-4361-A399-CFDAF417E5A7}" destId="{81D24D8A-7BBD-4A9C-AB28-008AB8EBEF29}" srcOrd="5" destOrd="0" presId="urn:microsoft.com/office/officeart/2008/layout/LinedList"/>
    <dgm:cxn modelId="{58BA476D-CAFE-4D0F-999A-3158A61D1EC6}" type="presParOf" srcId="{81D24D8A-7BBD-4A9C-AB28-008AB8EBEF29}" destId="{02A25503-B47B-4572-9477-11D5B5E56117}" srcOrd="0" destOrd="0" presId="urn:microsoft.com/office/officeart/2008/layout/LinedList"/>
    <dgm:cxn modelId="{0C3F572B-2BD3-435C-928F-4B872218055F}" type="presParOf" srcId="{81D24D8A-7BBD-4A9C-AB28-008AB8EBEF29}" destId="{EB26DBE4-8560-477D-91CA-03DC2C737EB0}" srcOrd="1" destOrd="0" presId="urn:microsoft.com/office/officeart/2008/layout/LinedList"/>
    <dgm:cxn modelId="{9496A5DA-1AE6-43E9-A619-72E9CECCF708}" type="presParOf" srcId="{7ECF13A7-39AF-4361-A399-CFDAF417E5A7}" destId="{4B8E192F-8D65-4825-9ED7-53EAB4F9E4C5}" srcOrd="6" destOrd="0" presId="urn:microsoft.com/office/officeart/2008/layout/LinedList"/>
    <dgm:cxn modelId="{02EDD1FB-17B0-4B29-AA02-A884CB34FF24}" type="presParOf" srcId="{7ECF13A7-39AF-4361-A399-CFDAF417E5A7}" destId="{5D007C70-A17D-46B1-B54A-53C21B948183}" srcOrd="7" destOrd="0" presId="urn:microsoft.com/office/officeart/2008/layout/LinedList"/>
    <dgm:cxn modelId="{2F01BD35-ABAE-4575-8468-1D1EC5D4FFEA}" type="presParOf" srcId="{5D007C70-A17D-46B1-B54A-53C21B948183}" destId="{600F732B-8AFA-4293-BA9A-EE5D0A7F8715}" srcOrd="0" destOrd="0" presId="urn:microsoft.com/office/officeart/2008/layout/LinedList"/>
    <dgm:cxn modelId="{33197372-1AF5-47FC-9510-B5402C854F6E}" type="presParOf" srcId="{5D007C70-A17D-46B1-B54A-53C21B948183}" destId="{2C83F5F7-792D-42C9-893D-2521583DEE60}" srcOrd="1" destOrd="0" presId="urn:microsoft.com/office/officeart/2008/layout/LinedList"/>
    <dgm:cxn modelId="{49D3513F-57B0-47FD-89A0-1CE0458B9403}" type="presParOf" srcId="{7ECF13A7-39AF-4361-A399-CFDAF417E5A7}" destId="{78E8E27B-8205-486E-A5C8-15ED9E6AC469}" srcOrd="8" destOrd="0" presId="urn:microsoft.com/office/officeart/2008/layout/LinedList"/>
    <dgm:cxn modelId="{9A2113ED-40DA-4672-A290-0121D8AD30DA}" type="presParOf" srcId="{7ECF13A7-39AF-4361-A399-CFDAF417E5A7}" destId="{0482EDFE-0F12-4830-95FE-941DC53A82A5}" srcOrd="9" destOrd="0" presId="urn:microsoft.com/office/officeart/2008/layout/LinedList"/>
    <dgm:cxn modelId="{88472D6E-3505-4C34-8C10-3D985AB4B3F9}" type="presParOf" srcId="{0482EDFE-0F12-4830-95FE-941DC53A82A5}" destId="{D87EFE6E-9A59-44D1-9B27-23E174374AD8}" srcOrd="0" destOrd="0" presId="urn:microsoft.com/office/officeart/2008/layout/LinedList"/>
    <dgm:cxn modelId="{D5B1B8F2-7FF2-4BE4-AEF6-A752AC1937AD}" type="presParOf" srcId="{0482EDFE-0F12-4830-95FE-941DC53A82A5}" destId="{86C696D7-B9A5-4627-884C-445B03D4AB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4D5CE-3ACA-4AF4-8B86-891F275A4606}">
      <dsp:nvSpPr>
        <dsp:cNvPr id="0" name=""/>
        <dsp:cNvSpPr/>
      </dsp:nvSpPr>
      <dsp:spPr>
        <a:xfrm>
          <a:off x="0" y="2275"/>
          <a:ext cx="606902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9B0B5C-0FFA-4634-9467-3A706E95835C}">
      <dsp:nvSpPr>
        <dsp:cNvPr id="0" name=""/>
        <dsp:cNvSpPr/>
      </dsp:nvSpPr>
      <dsp:spPr>
        <a:xfrm>
          <a:off x="0" y="2275"/>
          <a:ext cx="6063097" cy="1776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fr-CA" sz="2600" b="1" u="sng" kern="1200" dirty="0"/>
            <a:t>Possibilité que les volumes à traiter soient amplifiés par des raccordements non-conformes </a:t>
          </a:r>
          <a:r>
            <a:rPr lang="fr-CA" sz="1800" kern="1200" dirty="0"/>
            <a:t>(gouttières, pompes de sous-sol, </a:t>
          </a:r>
          <a:r>
            <a:rPr lang="fr-CA" sz="1800" kern="1200" dirty="0" err="1"/>
            <a:t>etc</a:t>
          </a:r>
          <a:r>
            <a:rPr lang="fr-CA" sz="1800" kern="1200" dirty="0"/>
            <a:t>)</a:t>
          </a:r>
          <a:endParaRPr lang="en-US" sz="1800" kern="1200" dirty="0"/>
        </a:p>
      </dsp:txBody>
      <dsp:txXfrm>
        <a:off x="0" y="2275"/>
        <a:ext cx="6063097" cy="1776861"/>
      </dsp:txXfrm>
    </dsp:sp>
    <dsp:sp modelId="{896900A4-D3C9-4FFE-8B01-32886EC53561}">
      <dsp:nvSpPr>
        <dsp:cNvPr id="0" name=""/>
        <dsp:cNvSpPr/>
      </dsp:nvSpPr>
      <dsp:spPr>
        <a:xfrm>
          <a:off x="0" y="1779137"/>
          <a:ext cx="6069024"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E67434-6A57-4CDC-9C04-DCE4B8B48E92}">
      <dsp:nvSpPr>
        <dsp:cNvPr id="0" name=""/>
        <dsp:cNvSpPr/>
      </dsp:nvSpPr>
      <dsp:spPr>
        <a:xfrm>
          <a:off x="0" y="1779137"/>
          <a:ext cx="6069024" cy="1330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fr-CA" sz="2600" b="1" u="sng" kern="1200" dirty="0"/>
            <a:t>Nécessité d’améliorer la performance </a:t>
          </a:r>
          <a:r>
            <a:rPr lang="fr-CA" sz="1800" kern="1200" dirty="0"/>
            <a:t>des étangs existants pour les matières en suspension</a:t>
          </a:r>
          <a:endParaRPr lang="en-US" sz="1800" kern="1200" dirty="0"/>
        </a:p>
      </dsp:txBody>
      <dsp:txXfrm>
        <a:off x="0" y="1779137"/>
        <a:ext cx="6069024" cy="1330488"/>
      </dsp:txXfrm>
    </dsp:sp>
    <dsp:sp modelId="{CEBAFBEF-BB6D-475A-AECC-4244EB9132F8}">
      <dsp:nvSpPr>
        <dsp:cNvPr id="0" name=""/>
        <dsp:cNvSpPr/>
      </dsp:nvSpPr>
      <dsp:spPr>
        <a:xfrm>
          <a:off x="0" y="3109625"/>
          <a:ext cx="606902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53A73D-86A2-4F89-9D7E-A6DEE7B50E8B}">
      <dsp:nvSpPr>
        <dsp:cNvPr id="0" name=""/>
        <dsp:cNvSpPr/>
      </dsp:nvSpPr>
      <dsp:spPr>
        <a:xfrm>
          <a:off x="0" y="3109625"/>
          <a:ext cx="6069024" cy="11326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fr-CA" sz="2600" b="1" u="sng" kern="1200" dirty="0"/>
            <a:t>Interruption des approvisionnements </a:t>
          </a:r>
          <a:r>
            <a:rPr lang="fr-CA" sz="1800" kern="1200" dirty="0"/>
            <a:t>en réactifs (alun) en raison de l’accès à l’usine</a:t>
          </a:r>
          <a:endParaRPr lang="en-US" sz="1800" kern="1200" dirty="0"/>
        </a:p>
      </dsp:txBody>
      <dsp:txXfrm>
        <a:off x="0" y="3109625"/>
        <a:ext cx="6069024" cy="1132693"/>
      </dsp:txXfrm>
    </dsp:sp>
    <dsp:sp modelId="{8B7CFFF9-8244-42C6-87AE-C45E7FC4E1FD}">
      <dsp:nvSpPr>
        <dsp:cNvPr id="0" name=""/>
        <dsp:cNvSpPr/>
      </dsp:nvSpPr>
      <dsp:spPr>
        <a:xfrm>
          <a:off x="0" y="4242318"/>
          <a:ext cx="6069024"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624C1A-9CB3-43BE-A422-60A8BC23AEF2}">
      <dsp:nvSpPr>
        <dsp:cNvPr id="0" name=""/>
        <dsp:cNvSpPr/>
      </dsp:nvSpPr>
      <dsp:spPr>
        <a:xfrm>
          <a:off x="0" y="4242318"/>
          <a:ext cx="6069024" cy="13385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fr-CA" sz="2600" b="1" u="sng" kern="1200" dirty="0"/>
            <a:t>Nécessité d’ajouter un 3</a:t>
          </a:r>
          <a:r>
            <a:rPr lang="fr-CA" sz="2600" b="1" u="sng" kern="1200" baseline="30000" dirty="0"/>
            <a:t>ième</a:t>
          </a:r>
          <a:r>
            <a:rPr lang="fr-CA" sz="2600" b="1" u="sng" kern="1200" dirty="0"/>
            <a:t> bassin </a:t>
          </a:r>
          <a:r>
            <a:rPr lang="fr-CA" sz="1800" kern="1200" dirty="0"/>
            <a:t>pour respecter les nouvelles exigences (2014) en terme de rejets</a:t>
          </a:r>
          <a:endParaRPr lang="en-US" sz="1800" kern="1200" dirty="0"/>
        </a:p>
      </dsp:txBody>
      <dsp:txXfrm>
        <a:off x="0" y="4242318"/>
        <a:ext cx="6069024" cy="13385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BE8B6-6437-477A-8103-F20D5610A8F8}">
      <dsp:nvSpPr>
        <dsp:cNvPr id="0" name=""/>
        <dsp:cNvSpPr/>
      </dsp:nvSpPr>
      <dsp:spPr>
        <a:xfrm>
          <a:off x="0" y="682"/>
          <a:ext cx="624526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0DF9F7-618A-4338-BC09-277D2919579F}">
      <dsp:nvSpPr>
        <dsp:cNvPr id="0" name=""/>
        <dsp:cNvSpPr/>
      </dsp:nvSpPr>
      <dsp:spPr>
        <a:xfrm>
          <a:off x="0" y="682"/>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a:t>Nouveau conseil: novembre 2021</a:t>
          </a:r>
          <a:endParaRPr lang="en-US" sz="2200" kern="1200"/>
        </a:p>
      </dsp:txBody>
      <dsp:txXfrm>
        <a:off x="0" y="682"/>
        <a:ext cx="6245265" cy="798283"/>
      </dsp:txXfrm>
    </dsp:sp>
    <dsp:sp modelId="{E82CBEC0-BC20-43A5-921D-78BD58E1A510}">
      <dsp:nvSpPr>
        <dsp:cNvPr id="0" name=""/>
        <dsp:cNvSpPr/>
      </dsp:nvSpPr>
      <dsp:spPr>
        <a:xfrm>
          <a:off x="0" y="798965"/>
          <a:ext cx="6245265" cy="0"/>
        </a:xfrm>
        <a:prstGeom prst="line">
          <a:avLst/>
        </a:prstGeom>
        <a:solidFill>
          <a:schemeClr val="accent2">
            <a:hueOff val="633901"/>
            <a:satOff val="-12752"/>
            <a:lumOff val="-4575"/>
            <a:alphaOff val="0"/>
          </a:schemeClr>
        </a:solidFill>
        <a:ln w="12700" cap="flat" cmpd="sng" algn="ctr">
          <a:solidFill>
            <a:schemeClr val="accent2">
              <a:hueOff val="633901"/>
              <a:satOff val="-12752"/>
              <a:lumOff val="-45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B1A797-11B6-4A80-99BF-9E6B370AD6E3}">
      <dsp:nvSpPr>
        <dsp:cNvPr id="0" name=""/>
        <dsp:cNvSpPr/>
      </dsp:nvSpPr>
      <dsp:spPr>
        <a:xfrm>
          <a:off x="0" y="798965"/>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a:t>Nouvelle directrice générale: janvier 2022</a:t>
          </a:r>
          <a:endParaRPr lang="en-US" sz="2200" kern="1200"/>
        </a:p>
      </dsp:txBody>
      <dsp:txXfrm>
        <a:off x="0" y="798965"/>
        <a:ext cx="6245265" cy="798283"/>
      </dsp:txXfrm>
    </dsp:sp>
    <dsp:sp modelId="{8466F7AF-FDCD-4862-B3B5-4D91525B7BBC}">
      <dsp:nvSpPr>
        <dsp:cNvPr id="0" name=""/>
        <dsp:cNvSpPr/>
      </dsp:nvSpPr>
      <dsp:spPr>
        <a:xfrm>
          <a:off x="0" y="1597248"/>
          <a:ext cx="6245265" cy="0"/>
        </a:xfrm>
        <a:prstGeom prst="line">
          <a:avLst/>
        </a:prstGeom>
        <a:solidFill>
          <a:schemeClr val="accent2">
            <a:hueOff val="1267802"/>
            <a:satOff val="-25504"/>
            <a:lumOff val="-9150"/>
            <a:alphaOff val="0"/>
          </a:schemeClr>
        </a:solidFill>
        <a:ln w="12700" cap="flat" cmpd="sng" algn="ctr">
          <a:solidFill>
            <a:schemeClr val="accent2">
              <a:hueOff val="1267802"/>
              <a:satOff val="-25504"/>
              <a:lumOff val="-915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599A78-1E32-4E7E-A585-12B1B947448E}">
      <dsp:nvSpPr>
        <dsp:cNvPr id="0" name=""/>
        <dsp:cNvSpPr/>
      </dsp:nvSpPr>
      <dsp:spPr>
        <a:xfrm>
          <a:off x="0" y="1597248"/>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dirty="0"/>
            <a:t>Obligation pour la Municipalité de se conformer</a:t>
          </a:r>
          <a:endParaRPr lang="en-US" sz="2200" kern="1200" dirty="0"/>
        </a:p>
      </dsp:txBody>
      <dsp:txXfrm>
        <a:off x="0" y="1597248"/>
        <a:ext cx="6245265" cy="798283"/>
      </dsp:txXfrm>
    </dsp:sp>
    <dsp:sp modelId="{CAF9BB94-B7A5-4038-ADC9-D9FAA6D12500}">
      <dsp:nvSpPr>
        <dsp:cNvPr id="0" name=""/>
        <dsp:cNvSpPr/>
      </dsp:nvSpPr>
      <dsp:spPr>
        <a:xfrm>
          <a:off x="0" y="2395531"/>
          <a:ext cx="6245265" cy="0"/>
        </a:xfrm>
        <a:prstGeom prst="line">
          <a:avLst/>
        </a:prstGeom>
        <a:solidFill>
          <a:schemeClr val="accent2">
            <a:hueOff val="1901703"/>
            <a:satOff val="-38256"/>
            <a:lumOff val="-13725"/>
            <a:alphaOff val="0"/>
          </a:schemeClr>
        </a:solidFill>
        <a:ln w="12700" cap="flat" cmpd="sng" algn="ctr">
          <a:solidFill>
            <a:schemeClr val="accent2">
              <a:hueOff val="1901703"/>
              <a:satOff val="-38256"/>
              <a:lumOff val="-1372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7F4813-4CB0-4FC1-B6EC-AC7053145213}">
      <dsp:nvSpPr>
        <dsp:cNvPr id="0" name=""/>
        <dsp:cNvSpPr/>
      </dsp:nvSpPr>
      <dsp:spPr>
        <a:xfrm>
          <a:off x="0" y="2395531"/>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dirty="0"/>
            <a:t>Entente liant la Municipalité à Saint-Marc</a:t>
          </a:r>
          <a:endParaRPr lang="en-US" sz="2200" kern="1200" dirty="0"/>
        </a:p>
      </dsp:txBody>
      <dsp:txXfrm>
        <a:off x="0" y="2395531"/>
        <a:ext cx="6245265" cy="798283"/>
      </dsp:txXfrm>
    </dsp:sp>
    <dsp:sp modelId="{79A2FAAC-0F3D-4043-B0E7-2F8BB341E3AB}">
      <dsp:nvSpPr>
        <dsp:cNvPr id="0" name=""/>
        <dsp:cNvSpPr/>
      </dsp:nvSpPr>
      <dsp:spPr>
        <a:xfrm>
          <a:off x="0" y="3193815"/>
          <a:ext cx="6245265" cy="0"/>
        </a:xfrm>
        <a:prstGeom prst="line">
          <a:avLst/>
        </a:prstGeom>
        <a:solidFill>
          <a:schemeClr val="accent2">
            <a:hueOff val="2535604"/>
            <a:satOff val="-51007"/>
            <a:lumOff val="-18301"/>
            <a:alphaOff val="0"/>
          </a:schemeClr>
        </a:solidFill>
        <a:ln w="12700" cap="flat" cmpd="sng" algn="ctr">
          <a:solidFill>
            <a:schemeClr val="accent2">
              <a:hueOff val="2535604"/>
              <a:satOff val="-51007"/>
              <a:lumOff val="-1830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B182D4-0496-49F6-99A6-B1BFA4360CCD}">
      <dsp:nvSpPr>
        <dsp:cNvPr id="0" name=""/>
        <dsp:cNvSpPr/>
      </dsp:nvSpPr>
      <dsp:spPr>
        <a:xfrm>
          <a:off x="0" y="3193815"/>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dirty="0"/>
            <a:t>Discussions et résolution de Saint-Marc approuvant les démarches</a:t>
          </a:r>
          <a:endParaRPr lang="en-US" sz="2200" kern="1200" dirty="0"/>
        </a:p>
      </dsp:txBody>
      <dsp:txXfrm>
        <a:off x="0" y="3193815"/>
        <a:ext cx="6245265" cy="798283"/>
      </dsp:txXfrm>
    </dsp:sp>
    <dsp:sp modelId="{D9371AD3-16EA-4954-99A9-0F14679EAB00}">
      <dsp:nvSpPr>
        <dsp:cNvPr id="0" name=""/>
        <dsp:cNvSpPr/>
      </dsp:nvSpPr>
      <dsp:spPr>
        <a:xfrm>
          <a:off x="0" y="3992098"/>
          <a:ext cx="6245265" cy="0"/>
        </a:xfrm>
        <a:prstGeom prst="line">
          <a:avLst/>
        </a:prstGeom>
        <a:solidFill>
          <a:schemeClr val="accent2">
            <a:hueOff val="3169504"/>
            <a:satOff val="-63759"/>
            <a:lumOff val="-22876"/>
            <a:alphaOff val="0"/>
          </a:schemeClr>
        </a:solidFill>
        <a:ln w="12700" cap="flat" cmpd="sng" algn="ctr">
          <a:solidFill>
            <a:schemeClr val="accent2">
              <a:hueOff val="3169504"/>
              <a:satOff val="-63759"/>
              <a:lumOff val="-2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1D0C8-E9E2-4BA2-9A0C-13C9668FA4FB}">
      <dsp:nvSpPr>
        <dsp:cNvPr id="0" name=""/>
        <dsp:cNvSpPr/>
      </dsp:nvSpPr>
      <dsp:spPr>
        <a:xfrm>
          <a:off x="0" y="3992098"/>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a:t>Coûts associés </a:t>
          </a:r>
          <a:endParaRPr lang="en-US" sz="2200" kern="1200"/>
        </a:p>
      </dsp:txBody>
      <dsp:txXfrm>
        <a:off x="0" y="3992098"/>
        <a:ext cx="6245265" cy="798283"/>
      </dsp:txXfrm>
    </dsp:sp>
    <dsp:sp modelId="{8BD9DE6C-51C3-4722-A2E6-3D2A565C4B77}">
      <dsp:nvSpPr>
        <dsp:cNvPr id="0" name=""/>
        <dsp:cNvSpPr/>
      </dsp:nvSpPr>
      <dsp:spPr>
        <a:xfrm>
          <a:off x="0" y="4790381"/>
          <a:ext cx="6245265" cy="0"/>
        </a:xfrm>
        <a:prstGeom prst="line">
          <a:avLst/>
        </a:prstGeom>
        <a:solidFill>
          <a:schemeClr val="accent2">
            <a:hueOff val="3803405"/>
            <a:satOff val="-76511"/>
            <a:lumOff val="-27451"/>
            <a:alphaOff val="0"/>
          </a:schemeClr>
        </a:solidFill>
        <a:ln w="12700" cap="flat" cmpd="sng" algn="ctr">
          <a:solidFill>
            <a:schemeClr val="accent2">
              <a:hueOff val="3803405"/>
              <a:satOff val="-76511"/>
              <a:lumOff val="-27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A5EF10-298A-4B00-95A7-D2DFB806B81A}">
      <dsp:nvSpPr>
        <dsp:cNvPr id="0" name=""/>
        <dsp:cNvSpPr/>
      </dsp:nvSpPr>
      <dsp:spPr>
        <a:xfrm>
          <a:off x="0" y="4790381"/>
          <a:ext cx="6245265" cy="798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fr-CA" sz="2200" kern="1200" dirty="0"/>
            <a:t>Contexte actuel: difficulté d’obtenir une offre de services dans tous les domaines</a:t>
          </a:r>
          <a:endParaRPr lang="en-US" sz="2200" kern="1200" dirty="0"/>
        </a:p>
      </dsp:txBody>
      <dsp:txXfrm>
        <a:off x="0" y="4790381"/>
        <a:ext cx="6245265" cy="7982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36CC1-8796-4A03-9E5C-5BD99982BCFA}">
      <dsp:nvSpPr>
        <dsp:cNvPr id="0" name=""/>
        <dsp:cNvSpPr/>
      </dsp:nvSpPr>
      <dsp:spPr>
        <a:xfrm>
          <a:off x="0" y="2175669"/>
          <a:ext cx="10515600"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EA049F4C-CD3B-4576-8558-169CE0F99D21}">
      <dsp:nvSpPr>
        <dsp:cNvPr id="0" name=""/>
        <dsp:cNvSpPr/>
      </dsp:nvSpPr>
      <dsp:spPr>
        <a:xfrm rot="8100000">
          <a:off x="66922" y="501406"/>
          <a:ext cx="319993" cy="319993"/>
        </a:xfrm>
        <a:prstGeom prst="teardrop">
          <a:avLst>
            <a:gd name="adj" fmla="val 115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57AAC8-BCA2-429D-B04E-84DF06C92C5C}">
      <dsp:nvSpPr>
        <dsp:cNvPr id="0" name=""/>
        <dsp:cNvSpPr/>
      </dsp:nvSpPr>
      <dsp:spPr>
        <a:xfrm>
          <a:off x="102470"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85085A5-2D43-4A75-B690-4D1C047B21C4}">
      <dsp:nvSpPr>
        <dsp:cNvPr id="0" name=""/>
        <dsp:cNvSpPr/>
      </dsp:nvSpPr>
      <dsp:spPr>
        <a:xfrm>
          <a:off x="453188"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Acquisition des lots pour le chemin d’accès en cours (avis de réserve-février 2022, mandat acquisition conseil de mai 2022)</a:t>
          </a:r>
        </a:p>
      </dsp:txBody>
      <dsp:txXfrm>
        <a:off x="453188" y="887672"/>
        <a:ext cx="2916487" cy="1287996"/>
      </dsp:txXfrm>
    </dsp:sp>
    <dsp:sp modelId="{1E1A0FAD-E3EE-4613-879C-BFF23894C1ED}">
      <dsp:nvSpPr>
        <dsp:cNvPr id="0" name=""/>
        <dsp:cNvSpPr/>
      </dsp:nvSpPr>
      <dsp:spPr>
        <a:xfrm>
          <a:off x="453188"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févr. 2022</a:t>
          </a:r>
        </a:p>
      </dsp:txBody>
      <dsp:txXfrm>
        <a:off x="453188" y="435133"/>
        <a:ext cx="2916487" cy="452539"/>
      </dsp:txXfrm>
    </dsp:sp>
    <dsp:sp modelId="{FE9D9966-E2A8-410A-B554-DA6DF7D9DBCF}">
      <dsp:nvSpPr>
        <dsp:cNvPr id="0" name=""/>
        <dsp:cNvSpPr/>
      </dsp:nvSpPr>
      <dsp:spPr>
        <a:xfrm>
          <a:off x="226918" y="887672"/>
          <a:ext cx="0" cy="1287996"/>
        </a:xfrm>
        <a:prstGeom prst="line">
          <a:avLst/>
        </a:prstGeom>
        <a:noFill/>
        <a:ln w="1270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F1CF9D0-1299-42C5-8455-5B779F409A55}">
      <dsp:nvSpPr>
        <dsp:cNvPr id="0" name=""/>
        <dsp:cNvSpPr/>
      </dsp:nvSpPr>
      <dsp:spPr>
        <a:xfrm>
          <a:off x="186190" y="2134940"/>
          <a:ext cx="81457" cy="81457"/>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80797D-AE3B-4678-9197-E02B5510AC0F}">
      <dsp:nvSpPr>
        <dsp:cNvPr id="0" name=""/>
        <dsp:cNvSpPr/>
      </dsp:nvSpPr>
      <dsp:spPr>
        <a:xfrm rot="18900000">
          <a:off x="1817037" y="3529937"/>
          <a:ext cx="319993" cy="319993"/>
        </a:xfrm>
        <a:prstGeom prst="teardrop">
          <a:avLst>
            <a:gd name="adj" fmla="val 115000"/>
          </a:avLst>
        </a:prstGeom>
        <a:solidFill>
          <a:schemeClr val="accent2">
            <a:hueOff val="950851"/>
            <a:satOff val="-19128"/>
            <a:lumOff val="-6863"/>
            <a:alphaOff val="0"/>
          </a:schemeClr>
        </a:solidFill>
        <a:ln w="12700" cap="flat" cmpd="sng" algn="ctr">
          <a:solidFill>
            <a:schemeClr val="accent2">
              <a:hueOff val="950851"/>
              <a:satOff val="-19128"/>
              <a:lumOff val="-68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90193E-9E2C-4AF6-BABA-DF07C96C5A37}">
      <dsp:nvSpPr>
        <dsp:cNvPr id="0" name=""/>
        <dsp:cNvSpPr/>
      </dsp:nvSpPr>
      <dsp:spPr>
        <a:xfrm>
          <a:off x="1852585" y="3565486"/>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308D262-0B75-4E1A-970A-BA4BD499B09F}">
      <dsp:nvSpPr>
        <dsp:cNvPr id="0" name=""/>
        <dsp:cNvSpPr/>
      </dsp:nvSpPr>
      <dsp:spPr>
        <a:xfrm>
          <a:off x="2203303" y="2175669"/>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3825" rIns="0" bIns="82550" numCol="1" spcCol="1270" anchor="b" anchorCtr="0">
          <a:noAutofit/>
        </a:bodyPr>
        <a:lstStyle/>
        <a:p>
          <a:pPr marL="0" lvl="0" indent="0" algn="l" defTabSz="577850">
            <a:lnSpc>
              <a:spcPct val="90000"/>
            </a:lnSpc>
            <a:spcBef>
              <a:spcPct val="0"/>
            </a:spcBef>
            <a:spcAft>
              <a:spcPct val="35000"/>
            </a:spcAft>
            <a:buNone/>
          </a:pPr>
          <a:r>
            <a:rPr lang="en-US" sz="1300" kern="1200"/>
            <a:t>Réalisation de tests de fumée afin d’identifier les raccordements non-conforme (conseil de mars 2022)</a:t>
          </a:r>
        </a:p>
        <a:p>
          <a:pPr marL="57150" lvl="1" indent="-57150" algn="l" defTabSz="444500">
            <a:lnSpc>
              <a:spcPct val="90000"/>
            </a:lnSpc>
            <a:spcBef>
              <a:spcPct val="0"/>
            </a:spcBef>
            <a:spcAft>
              <a:spcPct val="15000"/>
            </a:spcAft>
            <a:buChar char="•"/>
          </a:pPr>
          <a:r>
            <a:rPr lang="en-US" sz="1000" kern="1200"/>
            <a:t>Second mandat à venir afin d’investiguer certains tronçons ciblés suite aux tests de fumée</a:t>
          </a:r>
        </a:p>
      </dsp:txBody>
      <dsp:txXfrm>
        <a:off x="2203303" y="2175669"/>
        <a:ext cx="2916487" cy="1287996"/>
      </dsp:txXfrm>
    </dsp:sp>
    <dsp:sp modelId="{9B3C56CF-CCBD-4F6A-B2AD-46CB3C0370BD}">
      <dsp:nvSpPr>
        <dsp:cNvPr id="0" name=""/>
        <dsp:cNvSpPr/>
      </dsp:nvSpPr>
      <dsp:spPr>
        <a:xfrm>
          <a:off x="2203303" y="3463665"/>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mars 2022</a:t>
          </a:r>
        </a:p>
      </dsp:txBody>
      <dsp:txXfrm>
        <a:off x="2203303" y="3463665"/>
        <a:ext cx="2916487" cy="452539"/>
      </dsp:txXfrm>
    </dsp:sp>
    <dsp:sp modelId="{208F7699-83BE-4FFC-8FC2-B3B7D39A550C}">
      <dsp:nvSpPr>
        <dsp:cNvPr id="0" name=""/>
        <dsp:cNvSpPr/>
      </dsp:nvSpPr>
      <dsp:spPr>
        <a:xfrm>
          <a:off x="1977034" y="2175669"/>
          <a:ext cx="0" cy="1287996"/>
        </a:xfrm>
        <a:prstGeom prst="line">
          <a:avLst/>
        </a:prstGeom>
        <a:noFill/>
        <a:ln w="12700" cap="flat" cmpd="sng" algn="ctr">
          <a:solidFill>
            <a:schemeClr val="accent2">
              <a:hueOff val="950851"/>
              <a:satOff val="-19128"/>
              <a:lumOff val="-6863"/>
              <a:alphaOff val="0"/>
            </a:schemeClr>
          </a:solidFill>
          <a:prstDash val="dash"/>
          <a:miter lim="800000"/>
        </a:ln>
        <a:effectLst/>
      </dsp:spPr>
      <dsp:style>
        <a:lnRef idx="1">
          <a:scrgbClr r="0" g="0" b="0"/>
        </a:lnRef>
        <a:fillRef idx="0">
          <a:scrgbClr r="0" g="0" b="0"/>
        </a:fillRef>
        <a:effectRef idx="0">
          <a:scrgbClr r="0" g="0" b="0"/>
        </a:effectRef>
        <a:fontRef idx="minor"/>
      </dsp:style>
    </dsp:sp>
    <dsp:sp modelId="{D59646C6-5939-46AD-944F-B5685BCB93FA}">
      <dsp:nvSpPr>
        <dsp:cNvPr id="0" name=""/>
        <dsp:cNvSpPr/>
      </dsp:nvSpPr>
      <dsp:spPr>
        <a:xfrm>
          <a:off x="1935432" y="2134940"/>
          <a:ext cx="81457" cy="81457"/>
        </a:xfrm>
        <a:prstGeom prst="ellipse">
          <a:avLst/>
        </a:prstGeom>
        <a:solidFill>
          <a:schemeClr val="accent2">
            <a:hueOff val="950851"/>
            <a:satOff val="-19128"/>
            <a:lumOff val="-686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72097E-EC6A-412D-B208-372A3BFA584D}">
      <dsp:nvSpPr>
        <dsp:cNvPr id="0" name=""/>
        <dsp:cNvSpPr/>
      </dsp:nvSpPr>
      <dsp:spPr>
        <a:xfrm rot="8100000">
          <a:off x="3567152" y="501406"/>
          <a:ext cx="319993" cy="319993"/>
        </a:xfrm>
        <a:prstGeom prst="teardrop">
          <a:avLst>
            <a:gd name="adj" fmla="val 115000"/>
          </a:avLst>
        </a:prstGeom>
        <a:solidFill>
          <a:schemeClr val="accent2">
            <a:hueOff val="1901703"/>
            <a:satOff val="-38256"/>
            <a:lumOff val="-13725"/>
            <a:alphaOff val="0"/>
          </a:schemeClr>
        </a:solidFill>
        <a:ln w="12700" cap="flat" cmpd="sng" algn="ctr">
          <a:solidFill>
            <a:schemeClr val="accent2">
              <a:hueOff val="1901703"/>
              <a:satOff val="-38256"/>
              <a:lumOff val="-1372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3E270C-03EB-4D49-A7C7-81FAE86061FC}">
      <dsp:nvSpPr>
        <dsp:cNvPr id="0" name=""/>
        <dsp:cNvSpPr/>
      </dsp:nvSpPr>
      <dsp:spPr>
        <a:xfrm>
          <a:off x="3602701"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1FCAD03-A3D5-46FD-A86F-EB0B85F02798}">
      <dsp:nvSpPr>
        <dsp:cNvPr id="0" name=""/>
        <dsp:cNvSpPr/>
      </dsp:nvSpPr>
      <dsp:spPr>
        <a:xfrm>
          <a:off x="3953419"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Octroi d’un contrat de services professionnels pour la mise à niveau de la station d’épuration (conseil de juillet 2022)</a:t>
          </a:r>
        </a:p>
      </dsp:txBody>
      <dsp:txXfrm>
        <a:off x="3953419" y="887672"/>
        <a:ext cx="2916487" cy="1287996"/>
      </dsp:txXfrm>
    </dsp:sp>
    <dsp:sp modelId="{AB92EED3-6C05-40C0-82FC-9D8FA3313FB2}">
      <dsp:nvSpPr>
        <dsp:cNvPr id="0" name=""/>
        <dsp:cNvSpPr/>
      </dsp:nvSpPr>
      <dsp:spPr>
        <a:xfrm>
          <a:off x="3953419"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juil. 2022</a:t>
          </a:r>
        </a:p>
      </dsp:txBody>
      <dsp:txXfrm>
        <a:off x="3953419" y="435133"/>
        <a:ext cx="2916487" cy="452539"/>
      </dsp:txXfrm>
    </dsp:sp>
    <dsp:sp modelId="{61C76D85-BC4D-4F48-B1D2-3449AFF6D392}">
      <dsp:nvSpPr>
        <dsp:cNvPr id="0" name=""/>
        <dsp:cNvSpPr/>
      </dsp:nvSpPr>
      <dsp:spPr>
        <a:xfrm>
          <a:off x="3727149" y="887672"/>
          <a:ext cx="0" cy="1287996"/>
        </a:xfrm>
        <a:prstGeom prst="line">
          <a:avLst/>
        </a:prstGeom>
        <a:noFill/>
        <a:ln w="12700" cap="flat" cmpd="sng" algn="ctr">
          <a:solidFill>
            <a:schemeClr val="accent2">
              <a:hueOff val="1901703"/>
              <a:satOff val="-38256"/>
              <a:lumOff val="-13725"/>
              <a:alphaOff val="0"/>
            </a:schemeClr>
          </a:solidFill>
          <a:prstDash val="dash"/>
          <a:miter lim="800000"/>
        </a:ln>
        <a:effectLst/>
      </dsp:spPr>
      <dsp:style>
        <a:lnRef idx="1">
          <a:scrgbClr r="0" g="0" b="0"/>
        </a:lnRef>
        <a:fillRef idx="0">
          <a:scrgbClr r="0" g="0" b="0"/>
        </a:fillRef>
        <a:effectRef idx="0">
          <a:scrgbClr r="0" g="0" b="0"/>
        </a:effectRef>
        <a:fontRef idx="minor"/>
      </dsp:style>
    </dsp:sp>
    <dsp:sp modelId="{10B2D25A-9D3C-48D5-833B-868B9E0AC5FD}">
      <dsp:nvSpPr>
        <dsp:cNvPr id="0" name=""/>
        <dsp:cNvSpPr/>
      </dsp:nvSpPr>
      <dsp:spPr>
        <a:xfrm>
          <a:off x="3685547" y="2134940"/>
          <a:ext cx="81457" cy="81457"/>
        </a:xfrm>
        <a:prstGeom prst="ellipse">
          <a:avLst/>
        </a:prstGeom>
        <a:solidFill>
          <a:schemeClr val="accent2">
            <a:hueOff val="1901703"/>
            <a:satOff val="-38256"/>
            <a:lumOff val="-13725"/>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5E1966-8E78-4AEC-8308-197AA3794833}">
      <dsp:nvSpPr>
        <dsp:cNvPr id="0" name=""/>
        <dsp:cNvSpPr/>
      </dsp:nvSpPr>
      <dsp:spPr>
        <a:xfrm rot="18900000">
          <a:off x="5317268" y="3529937"/>
          <a:ext cx="319993" cy="319993"/>
        </a:xfrm>
        <a:prstGeom prst="teardrop">
          <a:avLst>
            <a:gd name="adj" fmla="val 115000"/>
          </a:avLst>
        </a:prstGeom>
        <a:solidFill>
          <a:schemeClr val="accent2">
            <a:hueOff val="2852554"/>
            <a:satOff val="-57383"/>
            <a:lumOff val="-20588"/>
            <a:alphaOff val="0"/>
          </a:schemeClr>
        </a:solidFill>
        <a:ln w="12700" cap="flat" cmpd="sng" algn="ctr">
          <a:solidFill>
            <a:schemeClr val="accent2">
              <a:hueOff val="2852554"/>
              <a:satOff val="-57383"/>
              <a:lumOff val="-20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59B7E3-D9FB-41A1-95D9-94AB618E902C}">
      <dsp:nvSpPr>
        <dsp:cNvPr id="0" name=""/>
        <dsp:cNvSpPr/>
      </dsp:nvSpPr>
      <dsp:spPr>
        <a:xfrm>
          <a:off x="5352816" y="3565486"/>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4D26D79-27F0-4BBA-B09F-2AB97EB97D82}">
      <dsp:nvSpPr>
        <dsp:cNvPr id="0" name=""/>
        <dsp:cNvSpPr/>
      </dsp:nvSpPr>
      <dsp:spPr>
        <a:xfrm>
          <a:off x="5703534" y="2175669"/>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3825" rIns="0" bIns="82550" numCol="1" spcCol="1270" anchor="b" anchorCtr="0">
          <a:noAutofit/>
        </a:bodyPr>
        <a:lstStyle/>
        <a:p>
          <a:pPr marL="0" lvl="0" indent="0" algn="l" defTabSz="577850">
            <a:lnSpc>
              <a:spcPct val="90000"/>
            </a:lnSpc>
            <a:spcBef>
              <a:spcPct val="0"/>
            </a:spcBef>
            <a:spcAft>
              <a:spcPct val="35000"/>
            </a:spcAft>
            <a:buNone/>
          </a:pPr>
          <a:r>
            <a:rPr lang="en-US" sz="1300" kern="1200"/>
            <a:t>Travaux d’aménagement de la nouvelle voie d’accès (automne 2022)</a:t>
          </a:r>
        </a:p>
      </dsp:txBody>
      <dsp:txXfrm>
        <a:off x="5703534" y="2175669"/>
        <a:ext cx="2916487" cy="1287996"/>
      </dsp:txXfrm>
    </dsp:sp>
    <dsp:sp modelId="{F7B89369-096F-402A-A439-4E0B3541CCB8}">
      <dsp:nvSpPr>
        <dsp:cNvPr id="0" name=""/>
        <dsp:cNvSpPr/>
      </dsp:nvSpPr>
      <dsp:spPr>
        <a:xfrm>
          <a:off x="5703534" y="3463665"/>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2022</a:t>
          </a:r>
        </a:p>
      </dsp:txBody>
      <dsp:txXfrm>
        <a:off x="5703534" y="3463665"/>
        <a:ext cx="2916487" cy="452539"/>
      </dsp:txXfrm>
    </dsp:sp>
    <dsp:sp modelId="{00A6F110-63C1-4A5F-8196-CE45D4A054D2}">
      <dsp:nvSpPr>
        <dsp:cNvPr id="0" name=""/>
        <dsp:cNvSpPr/>
      </dsp:nvSpPr>
      <dsp:spPr>
        <a:xfrm>
          <a:off x="5477264" y="2175669"/>
          <a:ext cx="0" cy="1287996"/>
        </a:xfrm>
        <a:prstGeom prst="line">
          <a:avLst/>
        </a:prstGeom>
        <a:noFill/>
        <a:ln w="12700" cap="flat" cmpd="sng" algn="ctr">
          <a:solidFill>
            <a:schemeClr val="accent2">
              <a:hueOff val="2852554"/>
              <a:satOff val="-57383"/>
              <a:lumOff val="-20588"/>
              <a:alphaOff val="0"/>
            </a:schemeClr>
          </a:solidFill>
          <a:prstDash val="dash"/>
          <a:miter lim="800000"/>
        </a:ln>
        <a:effectLst/>
      </dsp:spPr>
      <dsp:style>
        <a:lnRef idx="1">
          <a:scrgbClr r="0" g="0" b="0"/>
        </a:lnRef>
        <a:fillRef idx="0">
          <a:scrgbClr r="0" g="0" b="0"/>
        </a:fillRef>
        <a:effectRef idx="0">
          <a:scrgbClr r="0" g="0" b="0"/>
        </a:effectRef>
        <a:fontRef idx="minor"/>
      </dsp:style>
    </dsp:sp>
    <dsp:sp modelId="{992B8FF5-A82F-4053-A8F1-2B5A1730E9B6}">
      <dsp:nvSpPr>
        <dsp:cNvPr id="0" name=""/>
        <dsp:cNvSpPr/>
      </dsp:nvSpPr>
      <dsp:spPr>
        <a:xfrm>
          <a:off x="5435663" y="2134940"/>
          <a:ext cx="81457" cy="81457"/>
        </a:xfrm>
        <a:prstGeom prst="ellipse">
          <a:avLst/>
        </a:prstGeom>
        <a:solidFill>
          <a:schemeClr val="accent2">
            <a:hueOff val="2852554"/>
            <a:satOff val="-57383"/>
            <a:lumOff val="-20588"/>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B69A97-05A4-49D6-A274-4A4033095B04}">
      <dsp:nvSpPr>
        <dsp:cNvPr id="0" name=""/>
        <dsp:cNvSpPr/>
      </dsp:nvSpPr>
      <dsp:spPr>
        <a:xfrm rot="8100000">
          <a:off x="7067383" y="501406"/>
          <a:ext cx="319993" cy="319993"/>
        </a:xfrm>
        <a:prstGeom prst="teardrop">
          <a:avLst>
            <a:gd name="adj" fmla="val 115000"/>
          </a:avLst>
        </a:prstGeom>
        <a:solidFill>
          <a:schemeClr val="accent2">
            <a:hueOff val="3803405"/>
            <a:satOff val="-76511"/>
            <a:lumOff val="-27451"/>
            <a:alphaOff val="0"/>
          </a:schemeClr>
        </a:solidFill>
        <a:ln w="12700" cap="flat" cmpd="sng" algn="ctr">
          <a:solidFill>
            <a:schemeClr val="accent2">
              <a:hueOff val="3803405"/>
              <a:satOff val="-76511"/>
              <a:lumOff val="-27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9EF82-71BF-4A71-99F5-98E967281BB1}">
      <dsp:nvSpPr>
        <dsp:cNvPr id="0" name=""/>
        <dsp:cNvSpPr/>
      </dsp:nvSpPr>
      <dsp:spPr>
        <a:xfrm>
          <a:off x="7102931" y="536955"/>
          <a:ext cx="248896" cy="2488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6771107-D8AF-417C-A291-0DF492153C06}">
      <dsp:nvSpPr>
        <dsp:cNvPr id="0" name=""/>
        <dsp:cNvSpPr/>
      </dsp:nvSpPr>
      <dsp:spPr>
        <a:xfrm>
          <a:off x="7453649" y="887672"/>
          <a:ext cx="2916487" cy="12879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Travaux à la station d’épuration</a:t>
          </a:r>
        </a:p>
      </dsp:txBody>
      <dsp:txXfrm>
        <a:off x="7453649" y="887672"/>
        <a:ext cx="2916487" cy="1287996"/>
      </dsp:txXfrm>
    </dsp:sp>
    <dsp:sp modelId="{D9483118-2F31-42C3-8272-75A8C284731F}">
      <dsp:nvSpPr>
        <dsp:cNvPr id="0" name=""/>
        <dsp:cNvSpPr/>
      </dsp:nvSpPr>
      <dsp:spPr>
        <a:xfrm>
          <a:off x="7453649" y="435133"/>
          <a:ext cx="2916487" cy="4525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2023</a:t>
          </a:r>
        </a:p>
      </dsp:txBody>
      <dsp:txXfrm>
        <a:off x="7453649" y="435133"/>
        <a:ext cx="2916487" cy="452539"/>
      </dsp:txXfrm>
    </dsp:sp>
    <dsp:sp modelId="{EF5AA70D-1B3C-415F-AD81-26FDA4F74AFF}">
      <dsp:nvSpPr>
        <dsp:cNvPr id="0" name=""/>
        <dsp:cNvSpPr/>
      </dsp:nvSpPr>
      <dsp:spPr>
        <a:xfrm>
          <a:off x="7227380" y="887672"/>
          <a:ext cx="0" cy="1287996"/>
        </a:xfrm>
        <a:prstGeom prst="line">
          <a:avLst/>
        </a:prstGeom>
        <a:noFill/>
        <a:ln w="12700" cap="flat" cmpd="sng" algn="ctr">
          <a:solidFill>
            <a:schemeClr val="accent2">
              <a:hueOff val="3803405"/>
              <a:satOff val="-76511"/>
              <a:lumOff val="-27451"/>
              <a:alphaOff val="0"/>
            </a:schemeClr>
          </a:solidFill>
          <a:prstDash val="dash"/>
          <a:miter lim="800000"/>
        </a:ln>
        <a:effectLst/>
      </dsp:spPr>
      <dsp:style>
        <a:lnRef idx="1">
          <a:scrgbClr r="0" g="0" b="0"/>
        </a:lnRef>
        <a:fillRef idx="0">
          <a:scrgbClr r="0" g="0" b="0"/>
        </a:fillRef>
        <a:effectRef idx="0">
          <a:scrgbClr r="0" g="0" b="0"/>
        </a:effectRef>
        <a:fontRef idx="minor"/>
      </dsp:style>
    </dsp:sp>
    <dsp:sp modelId="{1ECBA477-5050-469A-871E-83F1C153996B}">
      <dsp:nvSpPr>
        <dsp:cNvPr id="0" name=""/>
        <dsp:cNvSpPr/>
      </dsp:nvSpPr>
      <dsp:spPr>
        <a:xfrm>
          <a:off x="7185778" y="2134940"/>
          <a:ext cx="81457" cy="81457"/>
        </a:xfrm>
        <a:prstGeom prst="ellipse">
          <a:avLst/>
        </a:prstGeom>
        <a:solidFill>
          <a:schemeClr val="accent2">
            <a:hueOff val="3803405"/>
            <a:satOff val="-76511"/>
            <a:lumOff val="-2745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86129-5EC1-486F-9744-B0B8CC31D6BB}">
      <dsp:nvSpPr>
        <dsp:cNvPr id="0" name=""/>
        <dsp:cNvSpPr/>
      </dsp:nvSpPr>
      <dsp:spPr>
        <a:xfrm>
          <a:off x="0" y="682"/>
          <a:ext cx="624526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81345F-A28F-48F9-BF67-2D2DB2C29AAE}">
      <dsp:nvSpPr>
        <dsp:cNvPr id="0" name=""/>
        <dsp:cNvSpPr/>
      </dsp:nvSpPr>
      <dsp:spPr>
        <a:xfrm>
          <a:off x="0" y="682"/>
          <a:ext cx="6245265" cy="1117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fr-CA" sz="1700" kern="1200" dirty="0"/>
            <a:t>La Municipalité est responsable des travaux</a:t>
          </a:r>
          <a:endParaRPr lang="en-US" sz="1700" kern="1200" dirty="0"/>
        </a:p>
      </dsp:txBody>
      <dsp:txXfrm>
        <a:off x="0" y="682"/>
        <a:ext cx="6245265" cy="1117596"/>
      </dsp:txXfrm>
    </dsp:sp>
    <dsp:sp modelId="{1487E5A9-7377-49CC-97DC-5C765A20DBEA}">
      <dsp:nvSpPr>
        <dsp:cNvPr id="0" name=""/>
        <dsp:cNvSpPr/>
      </dsp:nvSpPr>
      <dsp:spPr>
        <a:xfrm>
          <a:off x="0" y="1118278"/>
          <a:ext cx="6245265" cy="0"/>
        </a:xfrm>
        <a:prstGeom prst="line">
          <a:avLst/>
        </a:prstGeom>
        <a:solidFill>
          <a:schemeClr val="accent5">
            <a:hueOff val="-3486394"/>
            <a:satOff val="3153"/>
            <a:lumOff val="-6078"/>
            <a:alphaOff val="0"/>
          </a:schemeClr>
        </a:solidFill>
        <a:ln w="12700" cap="flat" cmpd="sng" algn="ctr">
          <a:solidFill>
            <a:schemeClr val="accent5">
              <a:hueOff val="-3486394"/>
              <a:satOff val="3153"/>
              <a:lumOff val="-607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5751C3-C8FF-4034-8009-DD3E335542C1}">
      <dsp:nvSpPr>
        <dsp:cNvPr id="0" name=""/>
        <dsp:cNvSpPr/>
      </dsp:nvSpPr>
      <dsp:spPr>
        <a:xfrm>
          <a:off x="0" y="1118278"/>
          <a:ext cx="6245265" cy="1117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fr-CA" sz="1700" kern="1200" dirty="0"/>
            <a:t>La Municipalité demandera du financement dans les programmes de subvention de la TECQ et PRIMEAU-1</a:t>
          </a:r>
          <a:endParaRPr lang="en-US" sz="1700" kern="1200" dirty="0"/>
        </a:p>
      </dsp:txBody>
      <dsp:txXfrm>
        <a:off x="0" y="1118278"/>
        <a:ext cx="6245265" cy="1117596"/>
      </dsp:txXfrm>
    </dsp:sp>
    <dsp:sp modelId="{FC36254D-0E84-45F5-A760-ECC4355B4B99}">
      <dsp:nvSpPr>
        <dsp:cNvPr id="0" name=""/>
        <dsp:cNvSpPr/>
      </dsp:nvSpPr>
      <dsp:spPr>
        <a:xfrm>
          <a:off x="0" y="2235875"/>
          <a:ext cx="6245265" cy="0"/>
        </a:xfrm>
        <a:prstGeom prst="line">
          <a:avLst/>
        </a:prstGeom>
        <a:solidFill>
          <a:schemeClr val="accent5">
            <a:hueOff val="-6972787"/>
            <a:satOff val="6306"/>
            <a:lumOff val="-12156"/>
            <a:alphaOff val="0"/>
          </a:schemeClr>
        </a:solidFill>
        <a:ln w="12700" cap="flat" cmpd="sng" algn="ctr">
          <a:solidFill>
            <a:schemeClr val="accent5">
              <a:hueOff val="-6972787"/>
              <a:satOff val="6306"/>
              <a:lumOff val="-1215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25503-B47B-4572-9477-11D5B5E56117}">
      <dsp:nvSpPr>
        <dsp:cNvPr id="0" name=""/>
        <dsp:cNvSpPr/>
      </dsp:nvSpPr>
      <dsp:spPr>
        <a:xfrm>
          <a:off x="0" y="2235875"/>
          <a:ext cx="6245265" cy="1117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fr-CA" sz="1700" kern="1200" dirty="0"/>
            <a:t>Les plans et devis sont admissibles à une subvention de la TECQ et couverts à 100%</a:t>
          </a:r>
          <a:endParaRPr lang="en-US" sz="1700" kern="1200" dirty="0"/>
        </a:p>
      </dsp:txBody>
      <dsp:txXfrm>
        <a:off x="0" y="2235875"/>
        <a:ext cx="6245265" cy="1117596"/>
      </dsp:txXfrm>
    </dsp:sp>
    <dsp:sp modelId="{4B8E192F-8D65-4825-9ED7-53EAB4F9E4C5}">
      <dsp:nvSpPr>
        <dsp:cNvPr id="0" name=""/>
        <dsp:cNvSpPr/>
      </dsp:nvSpPr>
      <dsp:spPr>
        <a:xfrm>
          <a:off x="0" y="3353471"/>
          <a:ext cx="6245265" cy="0"/>
        </a:xfrm>
        <a:prstGeom prst="line">
          <a:avLst/>
        </a:prstGeom>
        <a:solidFill>
          <a:schemeClr val="accent5">
            <a:hueOff val="-10459180"/>
            <a:satOff val="9459"/>
            <a:lumOff val="-18234"/>
            <a:alphaOff val="0"/>
          </a:schemeClr>
        </a:solidFill>
        <a:ln w="12700" cap="flat" cmpd="sng" algn="ctr">
          <a:solidFill>
            <a:schemeClr val="accent5">
              <a:hueOff val="-10459180"/>
              <a:satOff val="9459"/>
              <a:lumOff val="-1823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0F732B-8AFA-4293-BA9A-EE5D0A7F8715}">
      <dsp:nvSpPr>
        <dsp:cNvPr id="0" name=""/>
        <dsp:cNvSpPr/>
      </dsp:nvSpPr>
      <dsp:spPr>
        <a:xfrm>
          <a:off x="0" y="3353471"/>
          <a:ext cx="6245265" cy="1117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fr-CA" sz="1700" kern="1200" dirty="0"/>
            <a:t>Les travaux à réaliser sont admissibles dans le programme PRIMEAU dont le montant peut atteindre 85% du coût des travaux</a:t>
          </a:r>
          <a:endParaRPr lang="en-US" sz="1700" kern="1200" dirty="0"/>
        </a:p>
      </dsp:txBody>
      <dsp:txXfrm>
        <a:off x="0" y="3353471"/>
        <a:ext cx="6245265" cy="1117596"/>
      </dsp:txXfrm>
    </dsp:sp>
    <dsp:sp modelId="{78E8E27B-8205-486E-A5C8-15ED9E6AC469}">
      <dsp:nvSpPr>
        <dsp:cNvPr id="0" name=""/>
        <dsp:cNvSpPr/>
      </dsp:nvSpPr>
      <dsp:spPr>
        <a:xfrm>
          <a:off x="0" y="4471068"/>
          <a:ext cx="6245265" cy="0"/>
        </a:xfrm>
        <a:prstGeom prst="line">
          <a:avLst/>
        </a:prstGeom>
        <a:solidFill>
          <a:schemeClr val="accent5">
            <a:hueOff val="-13945574"/>
            <a:satOff val="12612"/>
            <a:lumOff val="-24312"/>
            <a:alphaOff val="0"/>
          </a:schemeClr>
        </a:solidFill>
        <a:ln w="12700" cap="flat" cmpd="sng" algn="ctr">
          <a:solidFill>
            <a:schemeClr val="accent5">
              <a:hueOff val="-13945574"/>
              <a:satOff val="12612"/>
              <a:lumOff val="-243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7EFE6E-9A59-44D1-9B27-23E174374AD8}">
      <dsp:nvSpPr>
        <dsp:cNvPr id="0" name=""/>
        <dsp:cNvSpPr/>
      </dsp:nvSpPr>
      <dsp:spPr>
        <a:xfrm>
          <a:off x="0" y="4471068"/>
          <a:ext cx="6245265" cy="1117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fr-CA" sz="1700" kern="1200" dirty="0"/>
            <a:t>Le coût des travaux non subventionné sera partagé entre </a:t>
          </a:r>
          <a:r>
            <a:rPr lang="fr-CA" sz="1700" kern="1200"/>
            <a:t>Saint-Charles (51%) et Saint-Marc (49%) </a:t>
          </a:r>
          <a:r>
            <a:rPr lang="fr-CA" sz="1700" kern="1200" dirty="0"/>
            <a:t>selon l’entente en vigueur et après révision des charges hydrauliques respectives</a:t>
          </a:r>
          <a:endParaRPr lang="en-US" sz="1700" kern="1200" dirty="0"/>
        </a:p>
      </dsp:txBody>
      <dsp:txXfrm>
        <a:off x="0" y="4471068"/>
        <a:ext cx="6245265" cy="111759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0020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859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1125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4847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41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2575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7604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4633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7036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3995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7/13/2022</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‹N°›</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4676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7/13/2022</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‹N°›</a:t>
            </a:fld>
            <a:endParaRPr lang="en-US"/>
          </a:p>
        </p:txBody>
      </p:sp>
    </p:spTree>
    <p:extLst>
      <p:ext uri="{BB962C8B-B14F-4D97-AF65-F5344CB8AC3E}">
        <p14:creationId xmlns:p14="http://schemas.microsoft.com/office/powerpoint/2010/main" val="2403474037"/>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24" r:id="rId6"/>
    <p:sldLayoutId id="2147483720" r:id="rId7"/>
    <p:sldLayoutId id="2147483721" r:id="rId8"/>
    <p:sldLayoutId id="2147483722" r:id="rId9"/>
    <p:sldLayoutId id="2147483723"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A9862739-3080-0DE2-87EB-8F10251DF9FC}"/>
              </a:ext>
            </a:extLst>
          </p:cNvPr>
          <p:cNvSpPr>
            <a:spLocks noGrp="1"/>
          </p:cNvSpPr>
          <p:nvPr>
            <p:ph type="ctrTitle"/>
          </p:nvPr>
        </p:nvSpPr>
        <p:spPr>
          <a:xfrm>
            <a:off x="457200" y="1598246"/>
            <a:ext cx="4412419" cy="3626217"/>
          </a:xfrm>
        </p:spPr>
        <p:txBody>
          <a:bodyPr anchor="t">
            <a:normAutofit/>
          </a:bodyPr>
          <a:lstStyle/>
          <a:p>
            <a:pPr algn="r"/>
            <a:r>
              <a:rPr lang="fr-CA" sz="3200" b="0" dirty="0"/>
              <a:t>PRÉSENTATION </a:t>
            </a:r>
            <a:br>
              <a:rPr lang="fr-CA" sz="3200" b="0" dirty="0"/>
            </a:br>
            <a:r>
              <a:rPr lang="fr-CA" sz="3200" dirty="0"/>
              <a:t>TRAVAUX DE MISE AUX NORMES DE </a:t>
            </a:r>
            <a:br>
              <a:rPr lang="fr-CA" sz="3200" dirty="0"/>
            </a:br>
            <a:r>
              <a:rPr lang="fr-CA" sz="3200" dirty="0"/>
              <a:t>LA STATION D’ÉPURATION DES EAUX USÉES</a:t>
            </a:r>
          </a:p>
        </p:txBody>
      </p:sp>
      <p:sp>
        <p:nvSpPr>
          <p:cNvPr id="3" name="Sous-titre 2">
            <a:extLst>
              <a:ext uri="{FF2B5EF4-FFF2-40B4-BE49-F238E27FC236}">
                <a16:creationId xmlns:a16="http://schemas.microsoft.com/office/drawing/2014/main" id="{E071FF26-BF56-B3D3-F327-5BEE955E5B16}"/>
              </a:ext>
            </a:extLst>
          </p:cNvPr>
          <p:cNvSpPr>
            <a:spLocks noGrp="1"/>
          </p:cNvSpPr>
          <p:nvPr>
            <p:ph type="subTitle" idx="1"/>
          </p:nvPr>
        </p:nvSpPr>
        <p:spPr>
          <a:xfrm>
            <a:off x="457200" y="5350213"/>
            <a:ext cx="4412417" cy="1031537"/>
          </a:xfrm>
        </p:spPr>
        <p:txBody>
          <a:bodyPr>
            <a:normAutofit/>
          </a:bodyPr>
          <a:lstStyle/>
          <a:p>
            <a:pPr algn="r"/>
            <a:r>
              <a:rPr lang="fr-CA" sz="3200" dirty="0"/>
              <a:t>12 juillet 2022</a:t>
            </a:r>
          </a:p>
        </p:txBody>
      </p:sp>
      <p:sp>
        <p:nvSpPr>
          <p:cNvPr id="22"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24" name="Straight Connector 23">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4" name="Picture 3" descr="Une image contenant flou&#10;&#10;Description générée automatiquement">
            <a:extLst>
              <a:ext uri="{FF2B5EF4-FFF2-40B4-BE49-F238E27FC236}">
                <a16:creationId xmlns:a16="http://schemas.microsoft.com/office/drawing/2014/main" id="{67899ACC-3A71-7ADD-BE01-48D026BAF0CA}"/>
              </a:ext>
            </a:extLst>
          </p:cNvPr>
          <p:cNvPicPr>
            <a:picLocks noChangeAspect="1"/>
          </p:cNvPicPr>
          <p:nvPr/>
        </p:nvPicPr>
        <p:blipFill rotWithShape="1">
          <a:blip r:embed="rId2"/>
          <a:srcRect l="22510" r="5554"/>
          <a:stretch/>
        </p:blipFill>
        <p:spPr>
          <a:xfrm>
            <a:off x="5986926" y="1723173"/>
            <a:ext cx="2192097" cy="2232139"/>
          </a:xfrm>
          <a:prstGeom prst="rect">
            <a:avLst/>
          </a:prstGeom>
        </p:spPr>
      </p:pic>
      <p:sp>
        <p:nvSpPr>
          <p:cNvPr id="26"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pic>
        <p:nvPicPr>
          <p:cNvPr id="10" name="Image 9" descr="Saint-Charles-Web-Slogan-Coul">
            <a:extLst>
              <a:ext uri="{FF2B5EF4-FFF2-40B4-BE49-F238E27FC236}">
                <a16:creationId xmlns:a16="http://schemas.microsoft.com/office/drawing/2014/main" id="{B3257D6E-3620-1BFC-E987-449B54D870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986926" y="4465013"/>
            <a:ext cx="5569864" cy="1601335"/>
          </a:xfrm>
          <a:prstGeom prst="rect">
            <a:avLst/>
          </a:prstGeom>
          <a:noFill/>
        </p:spPr>
      </p:pic>
    </p:spTree>
    <p:extLst>
      <p:ext uri="{BB962C8B-B14F-4D97-AF65-F5344CB8AC3E}">
        <p14:creationId xmlns:p14="http://schemas.microsoft.com/office/powerpoint/2010/main" val="3823505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re 1">
            <a:extLst>
              <a:ext uri="{FF2B5EF4-FFF2-40B4-BE49-F238E27FC236}">
                <a16:creationId xmlns:a16="http://schemas.microsoft.com/office/drawing/2014/main" id="{D5CD3218-FECB-D390-C78B-67AEA4B0E207}"/>
              </a:ext>
            </a:extLst>
          </p:cNvPr>
          <p:cNvSpPr>
            <a:spLocks noGrp="1"/>
          </p:cNvSpPr>
          <p:nvPr>
            <p:ph type="title"/>
          </p:nvPr>
        </p:nvSpPr>
        <p:spPr>
          <a:xfrm>
            <a:off x="1247041" y="1289764"/>
            <a:ext cx="3651101" cy="4270963"/>
          </a:xfrm>
        </p:spPr>
        <p:txBody>
          <a:bodyPr anchor="ctr">
            <a:normAutofit/>
          </a:bodyPr>
          <a:lstStyle/>
          <a:p>
            <a:pPr algn="ctr"/>
            <a:r>
              <a:rPr lang="fr-CA" sz="4500" dirty="0"/>
              <a:t>MISE EN CONTEXTE</a:t>
            </a:r>
          </a:p>
        </p:txBody>
      </p:sp>
      <p:sp>
        <p:nvSpPr>
          <p:cNvPr id="70"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72"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59" name="Espace réservé du contenu 2">
            <a:extLst>
              <a:ext uri="{FF2B5EF4-FFF2-40B4-BE49-F238E27FC236}">
                <a16:creationId xmlns:a16="http://schemas.microsoft.com/office/drawing/2014/main" id="{1F3704A6-3189-5A43-3EEA-7D319E43DB97}"/>
              </a:ext>
            </a:extLst>
          </p:cNvPr>
          <p:cNvSpPr>
            <a:spLocks noGrp="1"/>
          </p:cNvSpPr>
          <p:nvPr>
            <p:ph idx="1"/>
          </p:nvPr>
        </p:nvSpPr>
        <p:spPr>
          <a:xfrm>
            <a:off x="6397038" y="614161"/>
            <a:ext cx="4884105" cy="5742189"/>
          </a:xfrm>
        </p:spPr>
        <p:txBody>
          <a:bodyPr anchor="ctr">
            <a:normAutofit/>
          </a:bodyPr>
          <a:lstStyle/>
          <a:p>
            <a:r>
              <a:rPr lang="fr-CA" sz="1800" dirty="0"/>
              <a:t>2005 – Entente signée entre Saint-Marc et Saint-Charles</a:t>
            </a:r>
          </a:p>
          <a:p>
            <a:pPr marL="0" indent="0">
              <a:buNone/>
            </a:pPr>
            <a:endParaRPr lang="fr-CA" sz="1800" dirty="0"/>
          </a:p>
          <a:p>
            <a:r>
              <a:rPr lang="fr-CA" sz="1800" dirty="0"/>
              <a:t>2008 – Mise en opération de la station d’épuration </a:t>
            </a:r>
          </a:p>
          <a:p>
            <a:pPr marL="0" indent="0">
              <a:buNone/>
            </a:pPr>
            <a:endParaRPr lang="fr-CA" sz="1800" dirty="0"/>
          </a:p>
          <a:p>
            <a:r>
              <a:rPr lang="fr-CA" sz="1800" dirty="0"/>
              <a:t>2014 – Nouvelle norme sur les matières en suspension et resserrement des normes de rejets applicables à la station</a:t>
            </a:r>
          </a:p>
          <a:p>
            <a:endParaRPr lang="fr-CA" sz="1800" dirty="0"/>
          </a:p>
        </p:txBody>
      </p:sp>
      <p:sp>
        <p:nvSpPr>
          <p:cNvPr id="7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76" name="Straight Connector 7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4578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85522D81-6548-2995-12ED-9C0B3968737F}"/>
              </a:ext>
            </a:extLst>
          </p:cNvPr>
          <p:cNvSpPr>
            <a:spLocks noGrp="1"/>
          </p:cNvSpPr>
          <p:nvPr>
            <p:ph type="title"/>
          </p:nvPr>
        </p:nvSpPr>
        <p:spPr>
          <a:xfrm>
            <a:off x="1188069" y="381935"/>
            <a:ext cx="10142178" cy="567496"/>
          </a:xfrm>
        </p:spPr>
        <p:txBody>
          <a:bodyPr anchor="ctr">
            <a:normAutofit fontScale="90000"/>
          </a:bodyPr>
          <a:lstStyle/>
          <a:p>
            <a:r>
              <a:rPr lang="fr-CA" sz="5000" dirty="0"/>
              <a:t>MISE EN CONTEXTE </a:t>
            </a:r>
            <a:r>
              <a:rPr lang="fr-CA" sz="3600" dirty="0"/>
              <a:t>(SUITE)</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pic>
        <p:nvPicPr>
          <p:cNvPr id="33" name="Espace réservé du contenu 32">
            <a:extLst>
              <a:ext uri="{FF2B5EF4-FFF2-40B4-BE49-F238E27FC236}">
                <a16:creationId xmlns:a16="http://schemas.microsoft.com/office/drawing/2014/main" id="{E96C7203-416A-4714-1471-0BC5DD29AF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2547" y="1101221"/>
            <a:ext cx="10502969" cy="5134097"/>
          </a:xfrm>
        </p:spPr>
      </p:pic>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cxnSp>
        <p:nvCxnSpPr>
          <p:cNvPr id="24" name="Connecteur droit 23">
            <a:extLst>
              <a:ext uri="{FF2B5EF4-FFF2-40B4-BE49-F238E27FC236}">
                <a16:creationId xmlns:a16="http://schemas.microsoft.com/office/drawing/2014/main" id="{EA744A35-E6EA-9B64-7A26-F63F180CCC3F}"/>
              </a:ext>
            </a:extLst>
          </p:cNvPr>
          <p:cNvCxnSpPr>
            <a:cxnSpLocks/>
          </p:cNvCxnSpPr>
          <p:nvPr/>
        </p:nvCxnSpPr>
        <p:spPr>
          <a:xfrm>
            <a:off x="6700702" y="2177935"/>
            <a:ext cx="2827319" cy="2810473"/>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25" name="Connecteur droit 24">
            <a:extLst>
              <a:ext uri="{FF2B5EF4-FFF2-40B4-BE49-F238E27FC236}">
                <a16:creationId xmlns:a16="http://schemas.microsoft.com/office/drawing/2014/main" id="{A38F5F29-6073-CEF6-9718-0E6FAAA0126F}"/>
              </a:ext>
            </a:extLst>
          </p:cNvPr>
          <p:cNvCxnSpPr>
            <a:cxnSpLocks/>
          </p:cNvCxnSpPr>
          <p:nvPr/>
        </p:nvCxnSpPr>
        <p:spPr>
          <a:xfrm>
            <a:off x="6412091" y="3518446"/>
            <a:ext cx="2332615" cy="2354667"/>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sp>
        <p:nvSpPr>
          <p:cNvPr id="21" name="ZoneTexte 20">
            <a:extLst>
              <a:ext uri="{FF2B5EF4-FFF2-40B4-BE49-F238E27FC236}">
                <a16:creationId xmlns:a16="http://schemas.microsoft.com/office/drawing/2014/main" id="{CFE12D35-387C-BF96-2B23-CFABB72D17C5}"/>
              </a:ext>
            </a:extLst>
          </p:cNvPr>
          <p:cNvSpPr txBox="1"/>
          <p:nvPr/>
        </p:nvSpPr>
        <p:spPr>
          <a:xfrm>
            <a:off x="6874714" y="3716617"/>
            <a:ext cx="2198255" cy="923330"/>
          </a:xfrm>
          <a:prstGeom prst="rect">
            <a:avLst/>
          </a:prstGeom>
          <a:noFill/>
        </p:spPr>
        <p:txBody>
          <a:bodyPr wrap="square" rtlCol="0">
            <a:spAutoFit/>
          </a:bodyPr>
          <a:lstStyle/>
          <a:p>
            <a:pPr algn="ctr"/>
            <a:r>
              <a:rPr lang="fr-CA" b="1" dirty="0">
                <a:solidFill>
                  <a:schemeClr val="bg1"/>
                </a:solidFill>
              </a:rPr>
              <a:t>STATION D’ÉPURATION DES EAUX USÉES</a:t>
            </a:r>
          </a:p>
        </p:txBody>
      </p:sp>
      <p:cxnSp>
        <p:nvCxnSpPr>
          <p:cNvPr id="27" name="Connecteur droit 26">
            <a:extLst>
              <a:ext uri="{FF2B5EF4-FFF2-40B4-BE49-F238E27FC236}">
                <a16:creationId xmlns:a16="http://schemas.microsoft.com/office/drawing/2014/main" id="{DD688A60-9CEE-558E-A9D5-F4191A5863BF}"/>
              </a:ext>
            </a:extLst>
          </p:cNvPr>
          <p:cNvCxnSpPr>
            <a:cxnSpLocks/>
          </p:cNvCxnSpPr>
          <p:nvPr/>
        </p:nvCxnSpPr>
        <p:spPr>
          <a:xfrm flipV="1">
            <a:off x="6398006" y="2177935"/>
            <a:ext cx="302696" cy="1340511"/>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30" name="Connecteur droit 29">
            <a:extLst>
              <a:ext uri="{FF2B5EF4-FFF2-40B4-BE49-F238E27FC236}">
                <a16:creationId xmlns:a16="http://schemas.microsoft.com/office/drawing/2014/main" id="{F03BA65C-C43C-DEAF-B776-0A7BF7199737}"/>
              </a:ext>
            </a:extLst>
          </p:cNvPr>
          <p:cNvCxnSpPr>
            <a:cxnSpLocks/>
          </p:cNvCxnSpPr>
          <p:nvPr/>
        </p:nvCxnSpPr>
        <p:spPr>
          <a:xfrm flipV="1">
            <a:off x="8744706" y="5045725"/>
            <a:ext cx="806553" cy="827388"/>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sp>
        <p:nvSpPr>
          <p:cNvPr id="40" name="Flèche : droite 39">
            <a:extLst>
              <a:ext uri="{FF2B5EF4-FFF2-40B4-BE49-F238E27FC236}">
                <a16:creationId xmlns:a16="http://schemas.microsoft.com/office/drawing/2014/main" id="{75E33E18-0DCC-847B-A19D-5BDB1F4BE8BA}"/>
              </a:ext>
            </a:extLst>
          </p:cNvPr>
          <p:cNvSpPr/>
          <p:nvPr/>
        </p:nvSpPr>
        <p:spPr>
          <a:xfrm rot="20589173">
            <a:off x="2044931" y="2660072"/>
            <a:ext cx="972589" cy="565265"/>
          </a:xfrm>
          <a:prstGeom prst="rightArrow">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1" name="ZoneTexte 40">
            <a:extLst>
              <a:ext uri="{FF2B5EF4-FFF2-40B4-BE49-F238E27FC236}">
                <a16:creationId xmlns:a16="http://schemas.microsoft.com/office/drawing/2014/main" id="{98788834-A90C-AA08-A08F-FB483CFE4FDA}"/>
              </a:ext>
            </a:extLst>
          </p:cNvPr>
          <p:cNvSpPr txBox="1"/>
          <p:nvPr/>
        </p:nvSpPr>
        <p:spPr>
          <a:xfrm>
            <a:off x="0" y="2731239"/>
            <a:ext cx="2198255" cy="923330"/>
          </a:xfrm>
          <a:prstGeom prst="rect">
            <a:avLst/>
          </a:prstGeom>
          <a:noFill/>
        </p:spPr>
        <p:txBody>
          <a:bodyPr wrap="square" rtlCol="0">
            <a:spAutoFit/>
          </a:bodyPr>
          <a:lstStyle/>
          <a:p>
            <a:pPr algn="ctr"/>
            <a:r>
              <a:rPr lang="fr-CA" b="1" dirty="0">
                <a:solidFill>
                  <a:schemeClr val="bg1"/>
                </a:solidFill>
              </a:rPr>
              <a:t>ACCÈS</a:t>
            </a:r>
          </a:p>
          <a:p>
            <a:pPr algn="ctr"/>
            <a:r>
              <a:rPr lang="fr-CA" b="1" dirty="0">
                <a:solidFill>
                  <a:schemeClr val="bg1"/>
                </a:solidFill>
              </a:rPr>
              <a:t>SERVITUDE DE PASSAGE</a:t>
            </a:r>
          </a:p>
        </p:txBody>
      </p:sp>
    </p:spTree>
    <p:extLst>
      <p:ext uri="{BB962C8B-B14F-4D97-AF65-F5344CB8AC3E}">
        <p14:creationId xmlns:p14="http://schemas.microsoft.com/office/powerpoint/2010/main" val="3697265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85522D81-6548-2995-12ED-9C0B3968737F}"/>
              </a:ext>
            </a:extLst>
          </p:cNvPr>
          <p:cNvSpPr>
            <a:spLocks noGrp="1"/>
          </p:cNvSpPr>
          <p:nvPr>
            <p:ph type="title"/>
          </p:nvPr>
        </p:nvSpPr>
        <p:spPr>
          <a:xfrm>
            <a:off x="1188069" y="381935"/>
            <a:ext cx="4008583" cy="5974414"/>
          </a:xfrm>
        </p:spPr>
        <p:txBody>
          <a:bodyPr anchor="ctr">
            <a:normAutofit/>
          </a:bodyPr>
          <a:lstStyle/>
          <a:p>
            <a:r>
              <a:rPr lang="fr-CA" sz="4500" dirty="0"/>
              <a:t>MISE EN CONTEXTE </a:t>
            </a:r>
            <a:r>
              <a:rPr lang="fr-CA" sz="3200" dirty="0"/>
              <a:t>(SUITE)</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Espace réservé du contenu 2">
            <a:extLst>
              <a:ext uri="{FF2B5EF4-FFF2-40B4-BE49-F238E27FC236}">
                <a16:creationId xmlns:a16="http://schemas.microsoft.com/office/drawing/2014/main" id="{29D01010-C959-5D46-A968-88D2CD343F93}"/>
              </a:ext>
            </a:extLst>
          </p:cNvPr>
          <p:cNvSpPr>
            <a:spLocks noGrp="1"/>
          </p:cNvSpPr>
          <p:nvPr>
            <p:ph idx="1"/>
          </p:nvPr>
        </p:nvSpPr>
        <p:spPr>
          <a:xfrm>
            <a:off x="6035045" y="1630018"/>
            <a:ext cx="5478082" cy="4726332"/>
          </a:xfrm>
        </p:spPr>
        <p:txBody>
          <a:bodyPr anchor="ctr">
            <a:normAutofit fontScale="92500" lnSpcReduction="20000"/>
          </a:bodyPr>
          <a:lstStyle/>
          <a:p>
            <a:r>
              <a:rPr lang="fr-CA" sz="1600" dirty="0"/>
              <a:t>Octobre 2019 – </a:t>
            </a:r>
            <a:r>
              <a:rPr lang="fr-CA" sz="1600" b="1" u="sng" dirty="0"/>
              <a:t>Premier  avis de non-conformité </a:t>
            </a:r>
            <a:r>
              <a:rPr lang="fr-CA" sz="1400" dirty="0"/>
              <a:t>relatif aux rejets pour non respect de la norme de concentration des matières en suspension</a:t>
            </a:r>
          </a:p>
          <a:p>
            <a:pPr marL="0" indent="0">
              <a:buNone/>
            </a:pPr>
            <a:endParaRPr lang="fr-CA" sz="1400" dirty="0"/>
          </a:p>
          <a:p>
            <a:r>
              <a:rPr lang="fr-CA" sz="1600" dirty="0"/>
              <a:t>Avril 2021- </a:t>
            </a:r>
            <a:r>
              <a:rPr lang="fr-CA" sz="1400" dirty="0"/>
              <a:t>Mandat de services professionnels pour             </a:t>
            </a:r>
            <a:r>
              <a:rPr lang="fr-CA" sz="1600" b="1" u="sng" dirty="0"/>
              <a:t>évaluation du système et recommandations</a:t>
            </a:r>
            <a:r>
              <a:rPr lang="fr-CA" sz="1600" dirty="0"/>
              <a:t> </a:t>
            </a:r>
            <a:r>
              <a:rPr lang="fr-CA" sz="1400" dirty="0"/>
              <a:t>afin de permettre d’atteindre les exigences de conformité</a:t>
            </a:r>
          </a:p>
          <a:p>
            <a:pPr marL="0" indent="0">
              <a:buNone/>
            </a:pPr>
            <a:endParaRPr lang="fr-CA" sz="1400" dirty="0"/>
          </a:p>
          <a:p>
            <a:r>
              <a:rPr lang="fr-CA" sz="1600" dirty="0"/>
              <a:t>Octobre 2021- </a:t>
            </a:r>
            <a:r>
              <a:rPr lang="fr-CA" sz="1600" b="1" u="sng" dirty="0"/>
              <a:t>Rapport d’analyse et recommandations</a:t>
            </a:r>
          </a:p>
          <a:p>
            <a:endParaRPr lang="fr-CA" sz="1600" b="1" u="sng" dirty="0"/>
          </a:p>
          <a:p>
            <a:r>
              <a:rPr lang="fr-CA" sz="1600" dirty="0"/>
              <a:t>Décembre 2021- </a:t>
            </a:r>
            <a:r>
              <a:rPr lang="fr-CA" sz="1600" b="1" u="sng" dirty="0"/>
              <a:t>Vérification du MELCC</a:t>
            </a:r>
          </a:p>
          <a:p>
            <a:pPr marL="0" indent="0">
              <a:buNone/>
            </a:pPr>
            <a:endParaRPr lang="fr-CA" sz="1600" b="1" u="sng" dirty="0"/>
          </a:p>
          <a:p>
            <a:r>
              <a:rPr lang="fr-CA" sz="1600" dirty="0"/>
              <a:t>Janvier 2022-</a:t>
            </a:r>
            <a:r>
              <a:rPr lang="fr-CA" sz="1600" i="1" dirty="0"/>
              <a:t>(en lien avec la vérification de décembre 2021)</a:t>
            </a:r>
            <a:r>
              <a:rPr lang="fr-CA" sz="1600" dirty="0"/>
              <a:t> </a:t>
            </a:r>
            <a:r>
              <a:rPr lang="fr-CA" sz="1600" b="1" u="sng" dirty="0"/>
              <a:t>Second avis de non-conformité </a:t>
            </a:r>
            <a:r>
              <a:rPr lang="fr-CA" sz="1400" dirty="0"/>
              <a:t>pour non-respect en 2020 des normes de rejets relatives aux matières en suspension, la norme de rejet pour la concentration en phosphore et le défaut d’avoir transmis en 2020 un plan d’action</a:t>
            </a:r>
          </a:p>
          <a:p>
            <a:pPr marL="0" indent="0">
              <a:buNone/>
            </a:pPr>
            <a:endParaRPr lang="fr-CA" sz="1400" dirty="0"/>
          </a:p>
          <a:p>
            <a:r>
              <a:rPr lang="fr-CA" sz="1600" dirty="0"/>
              <a:t>Mai 2022- </a:t>
            </a:r>
            <a:r>
              <a:rPr lang="fr-CA" sz="1600" b="1" u="sng" dirty="0"/>
              <a:t>Sanction imposée </a:t>
            </a:r>
            <a:r>
              <a:rPr lang="fr-CA" sz="1400" dirty="0"/>
              <a:t>en raison de la durée des non-conformités relevées depuis 2019. </a:t>
            </a:r>
          </a:p>
          <a:p>
            <a:endParaRPr lang="fr-CA" sz="1800" dirty="0"/>
          </a:p>
          <a:p>
            <a:endParaRPr lang="fr-CA" sz="1800" dirty="0"/>
          </a:p>
          <a:p>
            <a:endParaRPr lang="fr-CA" sz="1800" dirty="0"/>
          </a:p>
          <a:p>
            <a:endParaRPr lang="fr-CA" sz="1800" dirty="0"/>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4541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re 1">
            <a:extLst>
              <a:ext uri="{FF2B5EF4-FFF2-40B4-BE49-F238E27FC236}">
                <a16:creationId xmlns:a16="http://schemas.microsoft.com/office/drawing/2014/main" id="{2891FF92-F279-DAE2-81D3-93CE8803E7C7}"/>
              </a:ext>
            </a:extLst>
          </p:cNvPr>
          <p:cNvSpPr>
            <a:spLocks noGrp="1"/>
          </p:cNvSpPr>
          <p:nvPr>
            <p:ph type="title"/>
          </p:nvPr>
        </p:nvSpPr>
        <p:spPr>
          <a:xfrm>
            <a:off x="1256522" y="591829"/>
            <a:ext cx="3939688" cy="5583126"/>
          </a:xfrm>
        </p:spPr>
        <p:txBody>
          <a:bodyPr>
            <a:normAutofit/>
          </a:bodyPr>
          <a:lstStyle/>
          <a:p>
            <a:r>
              <a:rPr lang="fr-CA" sz="3600" dirty="0"/>
              <a:t>Résumé des problématiques</a:t>
            </a:r>
          </a:p>
        </p:txBody>
      </p:sp>
      <p:cxnSp>
        <p:nvCxnSpPr>
          <p:cNvPr id="50" name="Straight Connector 49">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52"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54"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6"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Espace réservé du contenu 2">
            <a:extLst>
              <a:ext uri="{FF2B5EF4-FFF2-40B4-BE49-F238E27FC236}">
                <a16:creationId xmlns:a16="http://schemas.microsoft.com/office/drawing/2014/main" id="{525047AE-0F29-466B-3CF0-63E61726A688}"/>
              </a:ext>
            </a:extLst>
          </p:cNvPr>
          <p:cNvGraphicFramePr>
            <a:graphicFrameLocks noGrp="1"/>
          </p:cNvGraphicFramePr>
          <p:nvPr>
            <p:ph idx="1"/>
            <p:extLst>
              <p:ext uri="{D42A27DB-BD31-4B8C-83A1-F6EECF244321}">
                <p14:modId xmlns:p14="http://schemas.microsoft.com/office/powerpoint/2010/main" val="2330112294"/>
              </p:ext>
            </p:extLst>
          </p:nvPr>
        </p:nvGraphicFramePr>
        <p:xfrm>
          <a:off x="5492710" y="558579"/>
          <a:ext cx="6069024" cy="5583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5241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re 1">
            <a:extLst>
              <a:ext uri="{FF2B5EF4-FFF2-40B4-BE49-F238E27FC236}">
                <a16:creationId xmlns:a16="http://schemas.microsoft.com/office/drawing/2014/main" id="{CE9F1042-1A88-7F71-96BC-530F1573BEBC}"/>
              </a:ext>
            </a:extLst>
          </p:cNvPr>
          <p:cNvSpPr>
            <a:spLocks noGrp="1"/>
          </p:cNvSpPr>
          <p:nvPr>
            <p:ph type="title"/>
          </p:nvPr>
        </p:nvSpPr>
        <p:spPr>
          <a:xfrm>
            <a:off x="479394" y="1062487"/>
            <a:ext cx="3939688" cy="5583126"/>
          </a:xfrm>
        </p:spPr>
        <p:txBody>
          <a:bodyPr>
            <a:normAutofit/>
          </a:bodyPr>
          <a:lstStyle/>
          <a:p>
            <a:pPr algn="r"/>
            <a:r>
              <a:rPr lang="fr-CA" sz="7200" dirty="0"/>
              <a:t>ENJEUX</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Espace réservé du contenu 2">
            <a:extLst>
              <a:ext uri="{FF2B5EF4-FFF2-40B4-BE49-F238E27FC236}">
                <a16:creationId xmlns:a16="http://schemas.microsoft.com/office/drawing/2014/main" id="{2F4C5D09-7E99-EE47-E160-BDF92B47DEA8}"/>
              </a:ext>
            </a:extLst>
          </p:cNvPr>
          <p:cNvGraphicFramePr>
            <a:graphicFrameLocks noGrp="1"/>
          </p:cNvGraphicFramePr>
          <p:nvPr>
            <p:ph idx="1"/>
            <p:extLst>
              <p:ext uri="{D42A27DB-BD31-4B8C-83A1-F6EECF244321}">
                <p14:modId xmlns:p14="http://schemas.microsoft.com/office/powerpoint/2010/main" val="3665160235"/>
              </p:ext>
            </p:extLst>
          </p:nvPr>
        </p:nvGraphicFramePr>
        <p:xfrm>
          <a:off x="5037025" y="101647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8022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3D071997-3B96-B9F3-FD37-2CC0BF36E13E}"/>
              </a:ext>
            </a:extLst>
          </p:cNvPr>
          <p:cNvSpPr>
            <a:spLocks noGrp="1"/>
          </p:cNvSpPr>
          <p:nvPr>
            <p:ph type="title"/>
          </p:nvPr>
        </p:nvSpPr>
        <p:spPr>
          <a:xfrm>
            <a:off x="1188069" y="381935"/>
            <a:ext cx="4008583" cy="5974414"/>
          </a:xfrm>
        </p:spPr>
        <p:txBody>
          <a:bodyPr anchor="ctr">
            <a:normAutofit/>
          </a:bodyPr>
          <a:lstStyle/>
          <a:p>
            <a:r>
              <a:rPr lang="fr-CA" sz="4800" dirty="0"/>
              <a:t>PLAN D’ACTION </a:t>
            </a:r>
            <a:r>
              <a:rPr lang="fr-CA" sz="3200" dirty="0"/>
              <a:t>SOUMIS</a:t>
            </a:r>
            <a:r>
              <a:rPr lang="fr-CA" sz="4800" dirty="0"/>
              <a:t> </a:t>
            </a:r>
            <a:r>
              <a:rPr lang="fr-CA" sz="3200" dirty="0"/>
              <a:t>AU</a:t>
            </a:r>
            <a:r>
              <a:rPr lang="fr-CA" sz="4800" dirty="0"/>
              <a:t> MELCC</a:t>
            </a:r>
            <a:br>
              <a:rPr lang="fr-CA" sz="4800" dirty="0"/>
            </a:br>
            <a:r>
              <a:rPr lang="fr-CA" sz="3200" dirty="0"/>
              <a:t>(mars 2022)</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Espace réservé du contenu 2">
            <a:extLst>
              <a:ext uri="{FF2B5EF4-FFF2-40B4-BE49-F238E27FC236}">
                <a16:creationId xmlns:a16="http://schemas.microsoft.com/office/drawing/2014/main" id="{5C3E0FF7-C8A0-2E51-7D1F-6A36CB3B9F3F}"/>
              </a:ext>
            </a:extLst>
          </p:cNvPr>
          <p:cNvSpPr>
            <a:spLocks noGrp="1"/>
          </p:cNvSpPr>
          <p:nvPr>
            <p:ph idx="1"/>
          </p:nvPr>
        </p:nvSpPr>
        <p:spPr>
          <a:xfrm>
            <a:off x="6096000" y="381935"/>
            <a:ext cx="4986955" cy="5974415"/>
          </a:xfrm>
        </p:spPr>
        <p:txBody>
          <a:bodyPr anchor="ctr">
            <a:normAutofit/>
          </a:bodyPr>
          <a:lstStyle/>
          <a:p>
            <a:r>
              <a:rPr lang="fr-CA" sz="1600" dirty="0"/>
              <a:t>Le plan soumis vise à conformer les opérations de la station d’épuration des eaux usées</a:t>
            </a:r>
          </a:p>
          <a:p>
            <a:pPr marL="0" indent="0">
              <a:buNone/>
            </a:pPr>
            <a:endParaRPr lang="fr-CA" sz="1600" dirty="0"/>
          </a:p>
          <a:p>
            <a:pPr marL="914400" lvl="1" indent="-457200">
              <a:spcAft>
                <a:spcPts val="1200"/>
              </a:spcAft>
              <a:buFont typeface="+mj-lt"/>
              <a:buAutoNum type="arabicPeriod"/>
            </a:pPr>
            <a:r>
              <a:rPr lang="fr-CA" sz="1800" b="1" u="sng" dirty="0">
                <a:solidFill>
                  <a:schemeClr val="accent2">
                    <a:lumMod val="50000"/>
                  </a:schemeClr>
                </a:solidFill>
              </a:rPr>
              <a:t>Aménagement un chemin d’accès </a:t>
            </a:r>
            <a:r>
              <a:rPr lang="fr-CA" sz="1800" b="1" dirty="0">
                <a:solidFill>
                  <a:schemeClr val="accent1">
                    <a:lumMod val="75000"/>
                  </a:schemeClr>
                </a:solidFill>
              </a:rPr>
              <a:t>PRIORITAIRE</a:t>
            </a:r>
          </a:p>
          <a:p>
            <a:pPr marL="914400" lvl="1" indent="-457200">
              <a:spcAft>
                <a:spcPts val="1200"/>
              </a:spcAft>
              <a:buFont typeface="+mj-lt"/>
              <a:buAutoNum type="arabicPeriod"/>
            </a:pPr>
            <a:r>
              <a:rPr lang="fr-CA" sz="1800" b="1" dirty="0">
                <a:solidFill>
                  <a:schemeClr val="accent2">
                    <a:lumMod val="50000"/>
                  </a:schemeClr>
                </a:solidFill>
              </a:rPr>
              <a:t>Inspection des raccordements non-conformes </a:t>
            </a:r>
            <a:r>
              <a:rPr lang="fr-CA" sz="1600" dirty="0"/>
              <a:t>(croisés pluvial/sanitaire, gouttières, eaux parasitaires, </a:t>
            </a:r>
            <a:r>
              <a:rPr lang="fr-CA" sz="1600" dirty="0" err="1"/>
              <a:t>etc</a:t>
            </a:r>
            <a:r>
              <a:rPr lang="fr-CA" sz="1600" dirty="0"/>
              <a:t>)</a:t>
            </a:r>
          </a:p>
          <a:p>
            <a:pPr marL="914400" lvl="1" indent="-457200">
              <a:spcAft>
                <a:spcPts val="1200"/>
              </a:spcAft>
              <a:buFont typeface="+mj-lt"/>
              <a:buAutoNum type="arabicPeriod"/>
            </a:pPr>
            <a:r>
              <a:rPr lang="fr-CA" sz="1800" b="1" dirty="0">
                <a:solidFill>
                  <a:schemeClr val="accent2">
                    <a:lumMod val="50000"/>
                  </a:schemeClr>
                </a:solidFill>
              </a:rPr>
              <a:t>Démarches dans les  programmes de subvention </a:t>
            </a:r>
            <a:r>
              <a:rPr lang="fr-CA" sz="1600" dirty="0"/>
              <a:t>pour obtenir du soutien financier  (TECQ et PRIMEAU-1)</a:t>
            </a:r>
          </a:p>
          <a:p>
            <a:pPr marL="914400" lvl="1" indent="-457200">
              <a:spcAft>
                <a:spcPts val="1200"/>
              </a:spcAft>
              <a:buFont typeface="+mj-lt"/>
              <a:buAutoNum type="arabicPeriod"/>
            </a:pPr>
            <a:r>
              <a:rPr lang="fr-CA" sz="1800" b="1" dirty="0">
                <a:solidFill>
                  <a:schemeClr val="accent2">
                    <a:lumMod val="50000"/>
                  </a:schemeClr>
                </a:solidFill>
              </a:rPr>
              <a:t>Évaluation</a:t>
            </a:r>
            <a:r>
              <a:rPr lang="fr-CA" sz="1800" dirty="0"/>
              <a:t> </a:t>
            </a:r>
            <a:r>
              <a:rPr lang="fr-CA" sz="1600" dirty="0"/>
              <a:t>de travaux à réaliser sur les étangs existants </a:t>
            </a:r>
            <a:r>
              <a:rPr lang="fr-CA" sz="1800" dirty="0"/>
              <a:t>(</a:t>
            </a:r>
            <a:r>
              <a:rPr lang="fr-CA" sz="1800" b="1" dirty="0">
                <a:solidFill>
                  <a:schemeClr val="accent2">
                    <a:lumMod val="50000"/>
                  </a:schemeClr>
                </a:solidFill>
              </a:rPr>
              <a:t>parois flottantes</a:t>
            </a:r>
            <a:r>
              <a:rPr lang="fr-CA" sz="1800" dirty="0"/>
              <a:t>)</a:t>
            </a:r>
            <a:r>
              <a:rPr lang="fr-CA" sz="1600" dirty="0"/>
              <a:t> pour améliorer leur performance et réduire les rejets</a:t>
            </a:r>
          </a:p>
          <a:p>
            <a:pPr marL="914400" lvl="1" indent="-457200">
              <a:spcAft>
                <a:spcPts val="1200"/>
              </a:spcAft>
              <a:buFont typeface="+mj-lt"/>
              <a:buAutoNum type="arabicPeriod"/>
            </a:pPr>
            <a:r>
              <a:rPr lang="fr-CA" sz="1800" b="1" dirty="0">
                <a:solidFill>
                  <a:schemeClr val="accent2">
                    <a:lumMod val="50000"/>
                  </a:schemeClr>
                </a:solidFill>
              </a:rPr>
              <a:t>Ajout d’un 3</a:t>
            </a:r>
            <a:r>
              <a:rPr lang="fr-CA" sz="1800" b="1" baseline="30000" dirty="0">
                <a:solidFill>
                  <a:schemeClr val="accent2">
                    <a:lumMod val="50000"/>
                  </a:schemeClr>
                </a:solidFill>
              </a:rPr>
              <a:t>ième</a:t>
            </a:r>
            <a:r>
              <a:rPr lang="fr-CA" sz="1800" b="1" dirty="0">
                <a:solidFill>
                  <a:schemeClr val="accent2">
                    <a:lumMod val="50000"/>
                  </a:schemeClr>
                </a:solidFill>
              </a:rPr>
              <a:t> étang </a:t>
            </a:r>
            <a:r>
              <a:rPr lang="fr-CA" sz="1600" dirty="0"/>
              <a:t>pour permettre de respecter les nouvelles normes de rejets (2014</a:t>
            </a:r>
            <a:r>
              <a:rPr lang="fr-CA" sz="1800" dirty="0"/>
              <a:t>)</a:t>
            </a: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0799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re 1">
            <a:extLst>
              <a:ext uri="{FF2B5EF4-FFF2-40B4-BE49-F238E27FC236}">
                <a16:creationId xmlns:a16="http://schemas.microsoft.com/office/drawing/2014/main" id="{0DB9E0CD-CD71-A57A-2502-EE54230147F4}"/>
              </a:ext>
            </a:extLst>
          </p:cNvPr>
          <p:cNvSpPr>
            <a:spLocks noGrp="1"/>
          </p:cNvSpPr>
          <p:nvPr>
            <p:ph type="title"/>
          </p:nvPr>
        </p:nvSpPr>
        <p:spPr>
          <a:xfrm>
            <a:off x="838200" y="365125"/>
            <a:ext cx="9804918" cy="1325563"/>
          </a:xfrm>
        </p:spPr>
        <p:txBody>
          <a:bodyPr>
            <a:normAutofit/>
          </a:bodyPr>
          <a:lstStyle/>
          <a:p>
            <a:r>
              <a:rPr lang="fr-CA" dirty="0"/>
              <a:t>AVANCEMENT DU PLAN D’ACTION</a:t>
            </a:r>
            <a:r>
              <a:rPr lang="fr-CA" dirty="0">
                <a:solidFill>
                  <a:schemeClr val="bg1"/>
                </a:solidFill>
              </a:rPr>
              <a:t>	</a:t>
            </a:r>
          </a:p>
        </p:txBody>
      </p:sp>
      <p:cxnSp>
        <p:nvCxnSpPr>
          <p:cNvPr id="11" name="Straight Connector 10">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Espace réservé du contenu 2">
            <a:extLst>
              <a:ext uri="{FF2B5EF4-FFF2-40B4-BE49-F238E27FC236}">
                <a16:creationId xmlns:a16="http://schemas.microsoft.com/office/drawing/2014/main" id="{8310F6D5-9B87-CD5F-EA63-48B6E88DE984}"/>
              </a:ext>
            </a:extLst>
          </p:cNvPr>
          <p:cNvGraphicFramePr>
            <a:graphicFrameLocks noGrp="1"/>
          </p:cNvGraphicFramePr>
          <p:nvPr>
            <p:ph idx="1"/>
            <p:extLst>
              <p:ext uri="{D42A27DB-BD31-4B8C-83A1-F6EECF244321}">
                <p14:modId xmlns:p14="http://schemas.microsoft.com/office/powerpoint/2010/main" val="177744210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4127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20">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re 1">
            <a:extLst>
              <a:ext uri="{FF2B5EF4-FFF2-40B4-BE49-F238E27FC236}">
                <a16:creationId xmlns:a16="http://schemas.microsoft.com/office/drawing/2014/main" id="{F58E0EED-08A4-2AD6-7A94-8F7545363FC4}"/>
              </a:ext>
            </a:extLst>
          </p:cNvPr>
          <p:cNvSpPr>
            <a:spLocks noGrp="1"/>
          </p:cNvSpPr>
          <p:nvPr>
            <p:ph type="title"/>
          </p:nvPr>
        </p:nvSpPr>
        <p:spPr>
          <a:xfrm>
            <a:off x="6657715" y="467271"/>
            <a:ext cx="4195674" cy="2052522"/>
          </a:xfrm>
        </p:spPr>
        <p:txBody>
          <a:bodyPr anchor="b">
            <a:normAutofit/>
          </a:bodyPr>
          <a:lstStyle/>
          <a:p>
            <a:r>
              <a:rPr lang="fr-CA" sz="4800"/>
              <a:t>Lots à acquérir</a:t>
            </a:r>
          </a:p>
        </p:txBody>
      </p:sp>
      <p:sp>
        <p:nvSpPr>
          <p:cNvPr id="19" name="Oval 22">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5" name="Espace réservé du contenu 4" descr="Une image contenant texte, équipement électronique&#10;&#10;Description générée automatiquement">
            <a:extLst>
              <a:ext uri="{FF2B5EF4-FFF2-40B4-BE49-F238E27FC236}">
                <a16:creationId xmlns:a16="http://schemas.microsoft.com/office/drawing/2014/main" id="{2A82AFA9-EAE8-1B6C-51F4-12A9009DE157}"/>
              </a:ext>
            </a:extLst>
          </p:cNvPr>
          <p:cNvPicPr>
            <a:picLocks noChangeAspect="1"/>
          </p:cNvPicPr>
          <p:nvPr/>
        </p:nvPicPr>
        <p:blipFill rotWithShape="1">
          <a:blip r:embed="rId2">
            <a:extLst>
              <a:ext uri="{28A0092B-C50C-407E-A947-70E740481C1C}">
                <a14:useLocalDpi xmlns:a14="http://schemas.microsoft.com/office/drawing/2010/main" val="0"/>
              </a:ext>
            </a:extLst>
          </a:blip>
          <a:srcRect t="8071" r="-3" b="14927"/>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0"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22"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9" name="Content Placeholder 8">
            <a:extLst>
              <a:ext uri="{FF2B5EF4-FFF2-40B4-BE49-F238E27FC236}">
                <a16:creationId xmlns:a16="http://schemas.microsoft.com/office/drawing/2014/main" id="{97E460CD-3494-A6DD-1D08-F59C2C70F1C0}"/>
              </a:ext>
            </a:extLst>
          </p:cNvPr>
          <p:cNvSpPr>
            <a:spLocks noGrp="1"/>
          </p:cNvSpPr>
          <p:nvPr>
            <p:ph idx="1"/>
          </p:nvPr>
        </p:nvSpPr>
        <p:spPr>
          <a:xfrm>
            <a:off x="6657715" y="2990818"/>
            <a:ext cx="4195673" cy="2913872"/>
          </a:xfrm>
        </p:spPr>
        <p:txBody>
          <a:bodyPr anchor="t">
            <a:normAutofit/>
          </a:bodyPr>
          <a:lstStyle/>
          <a:p>
            <a:pPr lvl="1"/>
            <a:r>
              <a:rPr lang="en-US" sz="1800"/>
              <a:t>Afin d’aménager un chemin d’accès permettant d’assurer l’approvisionnement en réactifs.</a:t>
            </a:r>
          </a:p>
        </p:txBody>
      </p:sp>
      <p:sp>
        <p:nvSpPr>
          <p:cNvPr id="24"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1"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953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2" name="Straight Connector 35">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11" name="Espace réservé du contenu 32">
            <a:extLst>
              <a:ext uri="{FF2B5EF4-FFF2-40B4-BE49-F238E27FC236}">
                <a16:creationId xmlns:a16="http://schemas.microsoft.com/office/drawing/2014/main" id="{4C9D18FA-BF46-E8D0-4F5B-BADAB615BF8A}"/>
              </a:ext>
            </a:extLst>
          </p:cNvPr>
          <p:cNvPicPr>
            <a:picLocks noChangeAspect="1"/>
          </p:cNvPicPr>
          <p:nvPr/>
        </p:nvPicPr>
        <p:blipFill rotWithShape="1">
          <a:blip r:embed="rId2">
            <a:extLst>
              <a:ext uri="{28A0092B-C50C-407E-A947-70E740481C1C}">
                <a14:useLocalDpi xmlns:a14="http://schemas.microsoft.com/office/drawing/2010/main" val="0"/>
              </a:ext>
            </a:extLst>
          </a:blip>
          <a:srcRect r="12889"/>
          <a:stretch/>
        </p:blipFill>
        <p:spPr>
          <a:xfrm>
            <a:off x="3" y="-22"/>
            <a:ext cx="12191997" cy="6858022"/>
          </a:xfrm>
          <a:prstGeom prst="rect">
            <a:avLst/>
          </a:prstGeom>
        </p:spPr>
      </p:pic>
      <p:sp>
        <p:nvSpPr>
          <p:cNvPr id="43" name="Rectangle 37">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206190" y="2206184"/>
            <a:ext cx="6858003" cy="2445624"/>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39">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37374"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F58E0EED-08A4-2AD6-7A94-8F7545363FC4}"/>
              </a:ext>
            </a:extLst>
          </p:cNvPr>
          <p:cNvSpPr>
            <a:spLocks noGrp="1"/>
          </p:cNvSpPr>
          <p:nvPr>
            <p:ph type="title"/>
          </p:nvPr>
        </p:nvSpPr>
        <p:spPr>
          <a:xfrm>
            <a:off x="4237030" y="413698"/>
            <a:ext cx="7664264" cy="923330"/>
          </a:xfrm>
        </p:spPr>
        <p:txBody>
          <a:bodyPr vert="horz" lIns="91440" tIns="45720" rIns="91440" bIns="45720" rtlCol="0" anchor="t">
            <a:normAutofit/>
          </a:bodyPr>
          <a:lstStyle/>
          <a:p>
            <a:pPr algn="r"/>
            <a:r>
              <a:rPr lang="en-US" sz="5400" b="1" i="0" kern="1200" cap="all" baseline="0" dirty="0">
                <a:solidFill>
                  <a:schemeClr val="bg1"/>
                </a:solidFill>
                <a:latin typeface="+mj-lt"/>
                <a:ea typeface="+mj-ea"/>
                <a:cs typeface="+mj-cs"/>
              </a:rPr>
              <a:t>Lots à </a:t>
            </a:r>
            <a:r>
              <a:rPr lang="en-US" sz="5400" b="1" i="0" kern="1200" cap="all" baseline="0" dirty="0" err="1">
                <a:solidFill>
                  <a:schemeClr val="bg1"/>
                </a:solidFill>
                <a:latin typeface="+mj-lt"/>
                <a:ea typeface="+mj-ea"/>
                <a:cs typeface="+mj-cs"/>
              </a:rPr>
              <a:t>acquérir</a:t>
            </a:r>
            <a:endParaRPr lang="en-US" sz="5400" b="1" i="0" kern="1200" cap="all" baseline="0" dirty="0">
              <a:solidFill>
                <a:schemeClr val="bg1"/>
              </a:solidFill>
              <a:latin typeface="+mj-lt"/>
              <a:ea typeface="+mj-ea"/>
              <a:cs typeface="+mj-cs"/>
            </a:endParaRPr>
          </a:p>
        </p:txBody>
      </p:sp>
      <p:sp>
        <p:nvSpPr>
          <p:cNvPr id="9" name="Content Placeholder 8">
            <a:extLst>
              <a:ext uri="{FF2B5EF4-FFF2-40B4-BE49-F238E27FC236}">
                <a16:creationId xmlns:a16="http://schemas.microsoft.com/office/drawing/2014/main" id="{97E460CD-3494-A6DD-1D08-F59C2C70F1C0}"/>
              </a:ext>
            </a:extLst>
          </p:cNvPr>
          <p:cNvSpPr>
            <a:spLocks noGrp="1"/>
          </p:cNvSpPr>
          <p:nvPr>
            <p:ph idx="1"/>
          </p:nvPr>
        </p:nvSpPr>
        <p:spPr>
          <a:xfrm>
            <a:off x="440209" y="5314498"/>
            <a:ext cx="8013834" cy="1097360"/>
          </a:xfrm>
        </p:spPr>
        <p:txBody>
          <a:bodyPr vert="horz" lIns="91440" tIns="45720" rIns="91440" bIns="45720" rtlCol="0" anchor="b">
            <a:normAutofit/>
          </a:bodyPr>
          <a:lstStyle/>
          <a:p>
            <a:pPr marL="0" lvl="1" indent="0">
              <a:spcBef>
                <a:spcPts val="1000"/>
              </a:spcBef>
              <a:buNone/>
            </a:pPr>
            <a:r>
              <a:rPr lang="en-US" kern="1200" dirty="0">
                <a:solidFill>
                  <a:schemeClr val="bg1"/>
                </a:solidFill>
                <a:latin typeface="+mn-lt"/>
                <a:ea typeface="+mn-ea"/>
                <a:cs typeface="+mn-cs"/>
              </a:rPr>
              <a:t>Afin </a:t>
            </a:r>
            <a:r>
              <a:rPr lang="en-US" kern="1200" dirty="0" err="1">
                <a:solidFill>
                  <a:schemeClr val="bg1"/>
                </a:solidFill>
                <a:latin typeface="+mn-lt"/>
                <a:ea typeface="+mn-ea"/>
                <a:cs typeface="+mn-cs"/>
              </a:rPr>
              <a:t>d’aménager</a:t>
            </a:r>
            <a:r>
              <a:rPr lang="en-US" kern="1200" dirty="0">
                <a:solidFill>
                  <a:schemeClr val="bg1"/>
                </a:solidFill>
                <a:latin typeface="+mn-lt"/>
                <a:ea typeface="+mn-ea"/>
                <a:cs typeface="+mn-cs"/>
              </a:rPr>
              <a:t> un chemin </a:t>
            </a:r>
            <a:r>
              <a:rPr lang="en-US" kern="1200" dirty="0" err="1">
                <a:solidFill>
                  <a:schemeClr val="bg1"/>
                </a:solidFill>
                <a:latin typeface="+mn-lt"/>
                <a:ea typeface="+mn-ea"/>
                <a:cs typeface="+mn-cs"/>
              </a:rPr>
              <a:t>d’accès</a:t>
            </a:r>
            <a:r>
              <a:rPr lang="en-US" kern="1200" dirty="0">
                <a:solidFill>
                  <a:schemeClr val="bg1"/>
                </a:solidFill>
                <a:latin typeface="+mn-lt"/>
                <a:ea typeface="+mn-ea"/>
                <a:cs typeface="+mn-cs"/>
              </a:rPr>
              <a:t> </a:t>
            </a:r>
            <a:r>
              <a:rPr lang="en-US" kern="1200" dirty="0" err="1">
                <a:solidFill>
                  <a:schemeClr val="bg1"/>
                </a:solidFill>
                <a:latin typeface="+mn-lt"/>
                <a:ea typeface="+mn-ea"/>
                <a:cs typeface="+mn-cs"/>
              </a:rPr>
              <a:t>permettant</a:t>
            </a:r>
            <a:r>
              <a:rPr lang="en-US" kern="1200" dirty="0">
                <a:solidFill>
                  <a:schemeClr val="bg1"/>
                </a:solidFill>
                <a:latin typeface="+mn-lt"/>
                <a:ea typeface="+mn-ea"/>
                <a:cs typeface="+mn-cs"/>
              </a:rPr>
              <a:t> </a:t>
            </a:r>
            <a:r>
              <a:rPr lang="en-US" kern="1200" dirty="0" err="1">
                <a:solidFill>
                  <a:schemeClr val="bg1"/>
                </a:solidFill>
                <a:latin typeface="+mn-lt"/>
                <a:ea typeface="+mn-ea"/>
                <a:cs typeface="+mn-cs"/>
              </a:rPr>
              <a:t>d’assurer</a:t>
            </a:r>
            <a:r>
              <a:rPr lang="en-US" kern="1200" dirty="0">
                <a:solidFill>
                  <a:schemeClr val="bg1"/>
                </a:solidFill>
                <a:latin typeface="+mn-lt"/>
                <a:ea typeface="+mn-ea"/>
                <a:cs typeface="+mn-cs"/>
              </a:rPr>
              <a:t> </a:t>
            </a:r>
            <a:r>
              <a:rPr lang="en-US" kern="1200" dirty="0" err="1">
                <a:solidFill>
                  <a:schemeClr val="bg1"/>
                </a:solidFill>
                <a:latin typeface="+mn-lt"/>
                <a:ea typeface="+mn-ea"/>
                <a:cs typeface="+mn-cs"/>
              </a:rPr>
              <a:t>l’approvisionnement</a:t>
            </a:r>
            <a:r>
              <a:rPr lang="en-US" kern="1200" dirty="0">
                <a:solidFill>
                  <a:schemeClr val="bg1"/>
                </a:solidFill>
                <a:latin typeface="+mn-lt"/>
                <a:ea typeface="+mn-ea"/>
                <a:cs typeface="+mn-cs"/>
              </a:rPr>
              <a:t> </a:t>
            </a:r>
            <a:r>
              <a:rPr lang="en-US" kern="1200" dirty="0" err="1">
                <a:solidFill>
                  <a:schemeClr val="bg1"/>
                </a:solidFill>
                <a:latin typeface="+mn-lt"/>
                <a:ea typeface="+mn-ea"/>
                <a:cs typeface="+mn-cs"/>
              </a:rPr>
              <a:t>en</a:t>
            </a:r>
            <a:r>
              <a:rPr lang="en-US" kern="1200" dirty="0">
                <a:solidFill>
                  <a:schemeClr val="bg1"/>
                </a:solidFill>
                <a:latin typeface="+mn-lt"/>
                <a:ea typeface="+mn-ea"/>
                <a:cs typeface="+mn-cs"/>
              </a:rPr>
              <a:t> </a:t>
            </a:r>
            <a:r>
              <a:rPr lang="en-US" kern="1200" dirty="0" err="1">
                <a:solidFill>
                  <a:schemeClr val="bg1"/>
                </a:solidFill>
                <a:latin typeface="+mn-lt"/>
                <a:ea typeface="+mn-ea"/>
                <a:cs typeface="+mn-cs"/>
              </a:rPr>
              <a:t>réactifs</a:t>
            </a:r>
            <a:r>
              <a:rPr lang="en-US" kern="1200" dirty="0">
                <a:solidFill>
                  <a:schemeClr val="bg1"/>
                </a:solidFill>
                <a:latin typeface="+mn-lt"/>
                <a:ea typeface="+mn-ea"/>
                <a:cs typeface="+mn-cs"/>
              </a:rPr>
              <a:t>.</a:t>
            </a:r>
          </a:p>
        </p:txBody>
      </p:sp>
      <p:cxnSp>
        <p:nvCxnSpPr>
          <p:cNvPr id="21" name="Connecteur droit 20">
            <a:extLst>
              <a:ext uri="{FF2B5EF4-FFF2-40B4-BE49-F238E27FC236}">
                <a16:creationId xmlns:a16="http://schemas.microsoft.com/office/drawing/2014/main" id="{57AD8D01-BE61-16A9-B78E-9FA6183FCB4A}"/>
              </a:ext>
            </a:extLst>
          </p:cNvPr>
          <p:cNvCxnSpPr>
            <a:cxnSpLocks/>
          </p:cNvCxnSpPr>
          <p:nvPr/>
        </p:nvCxnSpPr>
        <p:spPr>
          <a:xfrm>
            <a:off x="7673960" y="1406105"/>
            <a:ext cx="3802150" cy="3797655"/>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23" name="Connecteur droit 22">
            <a:extLst>
              <a:ext uri="{FF2B5EF4-FFF2-40B4-BE49-F238E27FC236}">
                <a16:creationId xmlns:a16="http://schemas.microsoft.com/office/drawing/2014/main" id="{32AB1B02-FED4-5C23-3134-7296C7A2DA28}"/>
              </a:ext>
            </a:extLst>
          </p:cNvPr>
          <p:cNvCxnSpPr>
            <a:cxnSpLocks/>
          </p:cNvCxnSpPr>
          <p:nvPr/>
        </p:nvCxnSpPr>
        <p:spPr>
          <a:xfrm>
            <a:off x="7235716" y="3225368"/>
            <a:ext cx="3105293" cy="3203378"/>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sp>
        <p:nvSpPr>
          <p:cNvPr id="25" name="ZoneTexte 24">
            <a:extLst>
              <a:ext uri="{FF2B5EF4-FFF2-40B4-BE49-F238E27FC236}">
                <a16:creationId xmlns:a16="http://schemas.microsoft.com/office/drawing/2014/main" id="{2931C1F2-80E4-9755-DF2A-84FE0BF70A10}"/>
              </a:ext>
            </a:extLst>
          </p:cNvPr>
          <p:cNvSpPr txBox="1"/>
          <p:nvPr/>
        </p:nvSpPr>
        <p:spPr>
          <a:xfrm>
            <a:off x="8132648" y="3428989"/>
            <a:ext cx="2198255" cy="1200329"/>
          </a:xfrm>
          <a:prstGeom prst="rect">
            <a:avLst/>
          </a:prstGeom>
          <a:noFill/>
        </p:spPr>
        <p:txBody>
          <a:bodyPr wrap="square" rtlCol="0">
            <a:spAutoFit/>
          </a:bodyPr>
          <a:lstStyle/>
          <a:p>
            <a:pPr algn="ctr"/>
            <a:r>
              <a:rPr lang="fr-CA" b="1" dirty="0">
                <a:solidFill>
                  <a:schemeClr val="bg1"/>
                </a:solidFill>
              </a:rPr>
              <a:t>STATION D’ÉPURATION DES EAUX USÉES</a:t>
            </a:r>
          </a:p>
          <a:p>
            <a:pPr algn="ctr"/>
            <a:r>
              <a:rPr lang="fr-CA" b="1" dirty="0">
                <a:solidFill>
                  <a:schemeClr val="bg1"/>
                </a:solidFill>
              </a:rPr>
              <a:t>ACTUELLE</a:t>
            </a:r>
          </a:p>
        </p:txBody>
      </p:sp>
      <p:cxnSp>
        <p:nvCxnSpPr>
          <p:cNvPr id="26" name="Connecteur droit 25">
            <a:extLst>
              <a:ext uri="{FF2B5EF4-FFF2-40B4-BE49-F238E27FC236}">
                <a16:creationId xmlns:a16="http://schemas.microsoft.com/office/drawing/2014/main" id="{188D67DB-16BB-E3B6-E28F-F00800F16D6F}"/>
              </a:ext>
            </a:extLst>
          </p:cNvPr>
          <p:cNvCxnSpPr>
            <a:cxnSpLocks/>
          </p:cNvCxnSpPr>
          <p:nvPr/>
        </p:nvCxnSpPr>
        <p:spPr>
          <a:xfrm flipV="1">
            <a:off x="7252341" y="1406105"/>
            <a:ext cx="421619" cy="1782746"/>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27" name="Connecteur droit 26">
            <a:extLst>
              <a:ext uri="{FF2B5EF4-FFF2-40B4-BE49-F238E27FC236}">
                <a16:creationId xmlns:a16="http://schemas.microsoft.com/office/drawing/2014/main" id="{A23806DA-36F6-E1A6-AFCE-BCCBFA35AE13}"/>
              </a:ext>
            </a:extLst>
          </p:cNvPr>
          <p:cNvCxnSpPr>
            <a:cxnSpLocks/>
          </p:cNvCxnSpPr>
          <p:nvPr/>
        </p:nvCxnSpPr>
        <p:spPr>
          <a:xfrm flipV="1">
            <a:off x="10357634" y="5261077"/>
            <a:ext cx="1141714" cy="1183225"/>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sp>
        <p:nvSpPr>
          <p:cNvPr id="28" name="Flèche : droite 27">
            <a:extLst>
              <a:ext uri="{FF2B5EF4-FFF2-40B4-BE49-F238E27FC236}">
                <a16:creationId xmlns:a16="http://schemas.microsoft.com/office/drawing/2014/main" id="{82203FC7-8259-0571-D834-C75556478970}"/>
              </a:ext>
            </a:extLst>
          </p:cNvPr>
          <p:cNvSpPr/>
          <p:nvPr/>
        </p:nvSpPr>
        <p:spPr>
          <a:xfrm rot="20589173">
            <a:off x="1492820" y="1672310"/>
            <a:ext cx="972589" cy="565265"/>
          </a:xfrm>
          <a:prstGeom prst="rightArrow">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9" name="ZoneTexte 28">
            <a:extLst>
              <a:ext uri="{FF2B5EF4-FFF2-40B4-BE49-F238E27FC236}">
                <a16:creationId xmlns:a16="http://schemas.microsoft.com/office/drawing/2014/main" id="{252C4469-8C55-44A7-371E-08DA2DFA2CA6}"/>
              </a:ext>
            </a:extLst>
          </p:cNvPr>
          <p:cNvSpPr txBox="1"/>
          <p:nvPr/>
        </p:nvSpPr>
        <p:spPr>
          <a:xfrm>
            <a:off x="-25293" y="1923681"/>
            <a:ext cx="2198255" cy="369332"/>
          </a:xfrm>
          <a:prstGeom prst="rect">
            <a:avLst/>
          </a:prstGeom>
          <a:noFill/>
        </p:spPr>
        <p:txBody>
          <a:bodyPr wrap="square" rtlCol="0">
            <a:spAutoFit/>
          </a:bodyPr>
          <a:lstStyle/>
          <a:p>
            <a:pPr algn="ctr"/>
            <a:r>
              <a:rPr lang="fr-CA" b="1" dirty="0">
                <a:solidFill>
                  <a:schemeClr val="bg1"/>
                </a:solidFill>
              </a:rPr>
              <a:t>LOT</a:t>
            </a:r>
          </a:p>
        </p:txBody>
      </p:sp>
      <p:cxnSp>
        <p:nvCxnSpPr>
          <p:cNvPr id="30" name="Connecteur droit 29">
            <a:extLst>
              <a:ext uri="{FF2B5EF4-FFF2-40B4-BE49-F238E27FC236}">
                <a16:creationId xmlns:a16="http://schemas.microsoft.com/office/drawing/2014/main" id="{7BA31169-7D2E-1E94-19F7-57FCD0D0759D}"/>
              </a:ext>
            </a:extLst>
          </p:cNvPr>
          <p:cNvCxnSpPr>
            <a:cxnSpLocks/>
          </p:cNvCxnSpPr>
          <p:nvPr/>
        </p:nvCxnSpPr>
        <p:spPr>
          <a:xfrm flipV="1">
            <a:off x="2662709" y="1406105"/>
            <a:ext cx="331843" cy="160692"/>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32" name="Connecteur droit 31">
            <a:extLst>
              <a:ext uri="{FF2B5EF4-FFF2-40B4-BE49-F238E27FC236}">
                <a16:creationId xmlns:a16="http://schemas.microsoft.com/office/drawing/2014/main" id="{1D13E078-F879-B9E6-946E-1A81DBEA0430}"/>
              </a:ext>
            </a:extLst>
          </p:cNvPr>
          <p:cNvCxnSpPr>
            <a:cxnSpLocks/>
          </p:cNvCxnSpPr>
          <p:nvPr/>
        </p:nvCxnSpPr>
        <p:spPr>
          <a:xfrm flipV="1">
            <a:off x="2718474" y="1720638"/>
            <a:ext cx="623242" cy="180119"/>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35" name="Connecteur droit 34">
            <a:extLst>
              <a:ext uri="{FF2B5EF4-FFF2-40B4-BE49-F238E27FC236}">
                <a16:creationId xmlns:a16="http://schemas.microsoft.com/office/drawing/2014/main" id="{6E623A6E-8CC9-3995-57B2-AF424ACA7356}"/>
              </a:ext>
            </a:extLst>
          </p:cNvPr>
          <p:cNvCxnSpPr>
            <a:cxnSpLocks/>
          </p:cNvCxnSpPr>
          <p:nvPr/>
        </p:nvCxnSpPr>
        <p:spPr>
          <a:xfrm>
            <a:off x="2994552" y="1406105"/>
            <a:ext cx="347164" cy="314533"/>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39" name="Connecteur droit 38">
            <a:extLst>
              <a:ext uri="{FF2B5EF4-FFF2-40B4-BE49-F238E27FC236}">
                <a16:creationId xmlns:a16="http://schemas.microsoft.com/office/drawing/2014/main" id="{00EE3F35-87FF-6868-CAEA-6C52A1BD09FF}"/>
              </a:ext>
            </a:extLst>
          </p:cNvPr>
          <p:cNvCxnSpPr>
            <a:cxnSpLocks/>
          </p:cNvCxnSpPr>
          <p:nvPr/>
        </p:nvCxnSpPr>
        <p:spPr>
          <a:xfrm>
            <a:off x="2632343" y="1555177"/>
            <a:ext cx="111193" cy="368504"/>
          </a:xfrm>
          <a:prstGeom prst="line">
            <a:avLst/>
          </a:prstGeom>
          <a:ln w="38100">
            <a:solidFill>
              <a:schemeClr val="accent1">
                <a:lumMod val="75000"/>
              </a:schemeClr>
            </a:solidFill>
            <a:prstDash val="sysDash"/>
          </a:ln>
        </p:spPr>
        <p:style>
          <a:lnRef idx="3">
            <a:schemeClr val="accent1"/>
          </a:lnRef>
          <a:fillRef idx="0">
            <a:schemeClr val="accent1"/>
          </a:fillRef>
          <a:effectRef idx="2">
            <a:schemeClr val="accent1"/>
          </a:effectRef>
          <a:fontRef idx="minor">
            <a:schemeClr val="tx1"/>
          </a:fontRef>
        </p:style>
      </p:cxnSp>
      <p:cxnSp>
        <p:nvCxnSpPr>
          <p:cNvPr id="41" name="Connecteur droit 40">
            <a:extLst>
              <a:ext uri="{FF2B5EF4-FFF2-40B4-BE49-F238E27FC236}">
                <a16:creationId xmlns:a16="http://schemas.microsoft.com/office/drawing/2014/main" id="{7146B256-98D3-3FAA-FEEF-421DBA0E10C3}"/>
              </a:ext>
            </a:extLst>
          </p:cNvPr>
          <p:cNvCxnSpPr>
            <a:cxnSpLocks/>
          </p:cNvCxnSpPr>
          <p:nvPr/>
        </p:nvCxnSpPr>
        <p:spPr>
          <a:xfrm flipV="1">
            <a:off x="2581882" y="1293315"/>
            <a:ext cx="1299341" cy="446114"/>
          </a:xfrm>
          <a:prstGeom prst="line">
            <a:avLst/>
          </a:prstGeom>
          <a:ln w="57150" cap="flat" cmpd="sng" algn="ctr">
            <a:solidFill>
              <a:schemeClr val="accent2">
                <a:lumMod val="40000"/>
                <a:lumOff val="6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7" name="Connecteur droit 46">
            <a:extLst>
              <a:ext uri="{FF2B5EF4-FFF2-40B4-BE49-F238E27FC236}">
                <a16:creationId xmlns:a16="http://schemas.microsoft.com/office/drawing/2014/main" id="{145BF8AF-0E8D-D04F-BEFB-7255D2CF7A69}"/>
              </a:ext>
            </a:extLst>
          </p:cNvPr>
          <p:cNvCxnSpPr>
            <a:cxnSpLocks/>
          </p:cNvCxnSpPr>
          <p:nvPr/>
        </p:nvCxnSpPr>
        <p:spPr>
          <a:xfrm flipV="1">
            <a:off x="3881223" y="643467"/>
            <a:ext cx="162687" cy="696848"/>
          </a:xfrm>
          <a:prstGeom prst="line">
            <a:avLst/>
          </a:prstGeom>
          <a:ln w="57150" cap="flat" cmpd="sng" algn="ctr">
            <a:solidFill>
              <a:schemeClr val="accent2">
                <a:lumMod val="40000"/>
                <a:lumOff val="6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0" name="Connecteur droit 49">
            <a:extLst>
              <a:ext uri="{FF2B5EF4-FFF2-40B4-BE49-F238E27FC236}">
                <a16:creationId xmlns:a16="http://schemas.microsoft.com/office/drawing/2014/main" id="{CDD80520-304C-6801-1A91-024FEDF4042F}"/>
              </a:ext>
            </a:extLst>
          </p:cNvPr>
          <p:cNvCxnSpPr>
            <a:cxnSpLocks/>
          </p:cNvCxnSpPr>
          <p:nvPr/>
        </p:nvCxnSpPr>
        <p:spPr>
          <a:xfrm flipH="1">
            <a:off x="4043910" y="470835"/>
            <a:ext cx="386241" cy="252372"/>
          </a:xfrm>
          <a:prstGeom prst="line">
            <a:avLst/>
          </a:prstGeom>
          <a:ln w="57150" cap="flat" cmpd="sng" algn="ctr">
            <a:solidFill>
              <a:schemeClr val="accent2">
                <a:lumMod val="40000"/>
                <a:lumOff val="6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3" name="Connecteur droit 52">
            <a:extLst>
              <a:ext uri="{FF2B5EF4-FFF2-40B4-BE49-F238E27FC236}">
                <a16:creationId xmlns:a16="http://schemas.microsoft.com/office/drawing/2014/main" id="{7D73153E-5D35-EF6C-F0F9-7E42249D6049}"/>
              </a:ext>
            </a:extLst>
          </p:cNvPr>
          <p:cNvCxnSpPr>
            <a:cxnSpLocks/>
          </p:cNvCxnSpPr>
          <p:nvPr/>
        </p:nvCxnSpPr>
        <p:spPr>
          <a:xfrm>
            <a:off x="4430151" y="470835"/>
            <a:ext cx="2847950" cy="2834097"/>
          </a:xfrm>
          <a:prstGeom prst="line">
            <a:avLst/>
          </a:prstGeom>
          <a:ln w="57150" cap="flat" cmpd="sng" algn="ctr">
            <a:solidFill>
              <a:schemeClr val="accent2">
                <a:lumMod val="40000"/>
                <a:lumOff val="6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126712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re 1">
            <a:extLst>
              <a:ext uri="{FF2B5EF4-FFF2-40B4-BE49-F238E27FC236}">
                <a16:creationId xmlns:a16="http://schemas.microsoft.com/office/drawing/2014/main" id="{8F9A11E6-93E1-426D-95DA-B76C8A29212D}"/>
              </a:ext>
            </a:extLst>
          </p:cNvPr>
          <p:cNvSpPr>
            <a:spLocks noGrp="1"/>
          </p:cNvSpPr>
          <p:nvPr>
            <p:ph type="title"/>
          </p:nvPr>
        </p:nvSpPr>
        <p:spPr>
          <a:xfrm>
            <a:off x="479394" y="1062487"/>
            <a:ext cx="3939688" cy="5583126"/>
          </a:xfrm>
        </p:spPr>
        <p:txBody>
          <a:bodyPr>
            <a:normAutofit/>
          </a:bodyPr>
          <a:lstStyle/>
          <a:p>
            <a:pPr algn="ctr"/>
            <a:r>
              <a:rPr lang="fr-CA" sz="4500" dirty="0"/>
              <a:t>ASPECTS FINANCIERS</a:t>
            </a:r>
            <a:r>
              <a:rPr lang="fr-CA" sz="4500" dirty="0">
                <a:solidFill>
                  <a:schemeClr val="bg1"/>
                </a:solidFill>
              </a:rPr>
              <a:t>	</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Espace réservé du contenu 2">
            <a:extLst>
              <a:ext uri="{FF2B5EF4-FFF2-40B4-BE49-F238E27FC236}">
                <a16:creationId xmlns:a16="http://schemas.microsoft.com/office/drawing/2014/main" id="{66081C98-F9BB-14E7-210C-F7F3CF96FE6F}"/>
              </a:ext>
            </a:extLst>
          </p:cNvPr>
          <p:cNvGraphicFramePr>
            <a:graphicFrameLocks noGrp="1"/>
          </p:cNvGraphicFramePr>
          <p:nvPr>
            <p:ph idx="1"/>
            <p:extLst>
              <p:ext uri="{D42A27DB-BD31-4B8C-83A1-F6EECF244321}">
                <p14:modId xmlns:p14="http://schemas.microsoft.com/office/powerpoint/2010/main" val="113545383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4210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6D754098-3B4D-64E3-13C2-C41AD19BEC6E}"/>
              </a:ext>
            </a:extLst>
          </p:cNvPr>
          <p:cNvSpPr>
            <a:spLocks noGrp="1"/>
          </p:cNvSpPr>
          <p:nvPr>
            <p:ph type="title"/>
          </p:nvPr>
        </p:nvSpPr>
        <p:spPr>
          <a:xfrm>
            <a:off x="793159" y="1377146"/>
            <a:ext cx="4076460" cy="3626217"/>
          </a:xfrm>
        </p:spPr>
        <p:txBody>
          <a:bodyPr vert="horz" lIns="91440" tIns="45720" rIns="91440" bIns="45720" rtlCol="0" anchor="b">
            <a:normAutofit/>
          </a:bodyPr>
          <a:lstStyle/>
          <a:p>
            <a:pPr algn="ctr"/>
            <a:r>
              <a:rPr lang="en-US" sz="3400" b="1" i="0" kern="1200" cap="all" baseline="0" dirty="0">
                <a:latin typeface="+mj-lt"/>
                <a:ea typeface="+mj-ea"/>
                <a:cs typeface="+mj-cs"/>
              </a:rPr>
              <a:t>FIN DE LA PRÉSENTATION</a:t>
            </a:r>
          </a:p>
        </p:txBody>
      </p:sp>
      <p:sp>
        <p:nvSpPr>
          <p:cNvPr id="3" name="Espace réservé du contenu 2">
            <a:extLst>
              <a:ext uri="{FF2B5EF4-FFF2-40B4-BE49-F238E27FC236}">
                <a16:creationId xmlns:a16="http://schemas.microsoft.com/office/drawing/2014/main" id="{C15BDA33-DCB9-DEDD-31D7-C242617B6DA9}"/>
              </a:ext>
            </a:extLst>
          </p:cNvPr>
          <p:cNvSpPr>
            <a:spLocks noGrp="1"/>
          </p:cNvSpPr>
          <p:nvPr>
            <p:ph idx="1"/>
          </p:nvPr>
        </p:nvSpPr>
        <p:spPr>
          <a:xfrm>
            <a:off x="793159" y="5170453"/>
            <a:ext cx="4076458" cy="990197"/>
          </a:xfrm>
        </p:spPr>
        <p:txBody>
          <a:bodyPr vert="horz" lIns="91440" tIns="45720" rIns="91440" bIns="45720" rtlCol="0">
            <a:normAutofit/>
          </a:bodyPr>
          <a:lstStyle/>
          <a:p>
            <a:pPr marL="0" indent="0" algn="ctr">
              <a:buNone/>
            </a:pPr>
            <a:r>
              <a:rPr lang="en-US" sz="2400" kern="1200" dirty="0" err="1">
                <a:latin typeface="+mn-lt"/>
                <a:ea typeface="+mn-ea"/>
                <a:cs typeface="+mn-cs"/>
              </a:rPr>
              <a:t>Période</a:t>
            </a:r>
            <a:r>
              <a:rPr lang="en-US" sz="2400" kern="1200" dirty="0">
                <a:latin typeface="+mn-lt"/>
                <a:ea typeface="+mn-ea"/>
                <a:cs typeface="+mn-cs"/>
              </a:rPr>
              <a:t> de questions du public</a:t>
            </a:r>
          </a:p>
        </p:txBody>
      </p:sp>
      <p:pic>
        <p:nvPicPr>
          <p:cNvPr id="5" name="Picture 4" descr="Figure humaine en bois">
            <a:extLst>
              <a:ext uri="{FF2B5EF4-FFF2-40B4-BE49-F238E27FC236}">
                <a16:creationId xmlns:a16="http://schemas.microsoft.com/office/drawing/2014/main" id="{6668ACE8-7D49-76BC-2D20-2FE6DE710C2E}"/>
              </a:ext>
            </a:extLst>
          </p:cNvPr>
          <p:cNvPicPr>
            <a:picLocks noChangeAspect="1"/>
          </p:cNvPicPr>
          <p:nvPr/>
        </p:nvPicPr>
        <p:blipFill rotWithShape="1">
          <a:blip r:embed="rId2">
            <a:duotone>
              <a:schemeClr val="accent2">
                <a:shade val="45000"/>
                <a:satMod val="135000"/>
              </a:schemeClr>
              <a:prstClr val="white"/>
            </a:duotone>
            <a:alphaModFix amt="51000"/>
          </a:blip>
          <a:srcRect r="34446" b="-1"/>
          <a:stretch/>
        </p:blipFill>
        <p:spPr>
          <a:xfrm>
            <a:off x="5457027" y="10"/>
            <a:ext cx="6734973" cy="6857990"/>
          </a:xfrm>
          <a:prstGeom prst="rect">
            <a:avLst/>
          </a:prstGeom>
        </p:spPr>
      </p:pic>
      <p:sp>
        <p:nvSpPr>
          <p:cNvPr id="13"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57736" y="815001"/>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8550FED7-7C32-42BB-98DB-30272A633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16516" y="104429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274341"/>
            <a:ext cx="11353800"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0021334"/>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docProps/app.xml><?xml version="1.0" encoding="utf-8"?>
<Properties xmlns="http://schemas.openxmlformats.org/officeDocument/2006/extended-properties" xmlns:vt="http://schemas.openxmlformats.org/officeDocument/2006/docPropsVTypes">
  <Template>TM03457491[[fn=Métropolitain]]</Template>
  <TotalTime>1458</TotalTime>
  <Words>649</Words>
  <Application>Microsoft Office PowerPoint</Application>
  <PresentationFormat>Grand écran</PresentationFormat>
  <Paragraphs>74</Paragraphs>
  <Slides>12</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12</vt:i4>
      </vt:variant>
    </vt:vector>
  </HeadingPairs>
  <TitlesOfParts>
    <vt:vector size="15" baseType="lpstr">
      <vt:lpstr>Arial</vt:lpstr>
      <vt:lpstr>Univers</vt:lpstr>
      <vt:lpstr>GradientVTI</vt:lpstr>
      <vt:lpstr>PRÉSENTATION  TRAVAUX DE MISE AUX NORMES DE  LA STATION D’ÉPURATION DES EAUX USÉES</vt:lpstr>
      <vt:lpstr>MISE EN CONTEXTE</vt:lpstr>
      <vt:lpstr>MISE EN CONTEXTE (SUITE)</vt:lpstr>
      <vt:lpstr>MISE EN CONTEXTE (SUITE)</vt:lpstr>
      <vt:lpstr>Résumé des problématiques</vt:lpstr>
      <vt:lpstr>ENJEUX</vt:lpstr>
      <vt:lpstr>PLAN D’ACTION SOUMIS AU MELCC (mars 2022)</vt:lpstr>
      <vt:lpstr>AVANCEMENT DU PLAN D’ACTION </vt:lpstr>
      <vt:lpstr>Lots à acquérir</vt:lpstr>
      <vt:lpstr>Lots à acquérir</vt:lpstr>
      <vt:lpstr>ASPECTS FINANCIERS </vt:lpstr>
      <vt:lpstr>FIN DE LA PRÉSENTATION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DES TRAVAUX DE MISE AUX NORMES DE LA STATION D’ÉPURATION DES EAUX USÉES</dc:title>
  <dc:creator>Nathalie Boisclair</dc:creator>
  <cp:lastModifiedBy>Réception</cp:lastModifiedBy>
  <cp:revision>4</cp:revision>
  <dcterms:created xsi:type="dcterms:W3CDTF">2022-07-11T16:15:14Z</dcterms:created>
  <dcterms:modified xsi:type="dcterms:W3CDTF">2022-07-13T14:31:55Z</dcterms:modified>
</cp:coreProperties>
</file>